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486" r:id="rId2"/>
    <p:sldId id="2801" r:id="rId3"/>
    <p:sldId id="2975" r:id="rId4"/>
    <p:sldId id="3103" r:id="rId5"/>
    <p:sldId id="3107" r:id="rId6"/>
    <p:sldId id="3104" r:id="rId7"/>
    <p:sldId id="3105" r:id="rId8"/>
    <p:sldId id="3108" r:id="rId9"/>
    <p:sldId id="3123" r:id="rId10"/>
    <p:sldId id="3100" r:id="rId11"/>
    <p:sldId id="3099" r:id="rId12"/>
    <p:sldId id="3121" r:id="rId13"/>
    <p:sldId id="3117" r:id="rId14"/>
    <p:sldId id="2965" r:id="rId15"/>
    <p:sldId id="3006" r:id="rId16"/>
    <p:sldId id="3083" r:id="rId17"/>
    <p:sldId id="3084" r:id="rId18"/>
    <p:sldId id="3109" r:id="rId19"/>
    <p:sldId id="3113" r:id="rId20"/>
    <p:sldId id="3073" r:id="rId21"/>
    <p:sldId id="3074" r:id="rId22"/>
    <p:sldId id="3087" r:id="rId23"/>
    <p:sldId id="3078" r:id="rId24"/>
    <p:sldId id="3079" r:id="rId25"/>
    <p:sldId id="3080" r:id="rId26"/>
    <p:sldId id="3115" r:id="rId27"/>
    <p:sldId id="3114" r:id="rId28"/>
    <p:sldId id="2946" r:id="rId29"/>
  </p:sldIdLst>
  <p:sldSz cx="9144000" cy="5143500" type="screen16x9"/>
  <p:notesSz cx="6858000" cy="9144000"/>
  <p:defaultTextStyle>
    <a:defPPr>
      <a:defRPr lang="en-US"/>
    </a:defPPr>
    <a:lvl1pPr algn="l" rtl="0" fontAlgn="base">
      <a:spcBef>
        <a:spcPct val="0"/>
      </a:spcBef>
      <a:spcAft>
        <a:spcPct val="0"/>
      </a:spcAft>
      <a:defRPr sz="1600" kern="1200">
        <a:solidFill>
          <a:schemeClr val="tx1"/>
        </a:solidFill>
        <a:latin typeface="Arial" charset="0"/>
        <a:ea typeface="MS PGothic" pitchFamily="34" charset="-128"/>
        <a:cs typeface="+mn-cs"/>
      </a:defRPr>
    </a:lvl1pPr>
    <a:lvl2pPr marL="457200" algn="l" rtl="0" fontAlgn="base">
      <a:spcBef>
        <a:spcPct val="0"/>
      </a:spcBef>
      <a:spcAft>
        <a:spcPct val="0"/>
      </a:spcAft>
      <a:defRPr sz="1600" kern="1200">
        <a:solidFill>
          <a:schemeClr val="tx1"/>
        </a:solidFill>
        <a:latin typeface="Arial" charset="0"/>
        <a:ea typeface="MS PGothic" pitchFamily="34" charset="-128"/>
        <a:cs typeface="+mn-cs"/>
      </a:defRPr>
    </a:lvl2pPr>
    <a:lvl3pPr marL="914400" algn="l" rtl="0" fontAlgn="base">
      <a:spcBef>
        <a:spcPct val="0"/>
      </a:spcBef>
      <a:spcAft>
        <a:spcPct val="0"/>
      </a:spcAft>
      <a:defRPr sz="1600" kern="1200">
        <a:solidFill>
          <a:schemeClr val="tx1"/>
        </a:solidFill>
        <a:latin typeface="Arial" charset="0"/>
        <a:ea typeface="MS PGothic" pitchFamily="34" charset="-128"/>
        <a:cs typeface="+mn-cs"/>
      </a:defRPr>
    </a:lvl3pPr>
    <a:lvl4pPr marL="1371600" algn="l" rtl="0" fontAlgn="base">
      <a:spcBef>
        <a:spcPct val="0"/>
      </a:spcBef>
      <a:spcAft>
        <a:spcPct val="0"/>
      </a:spcAft>
      <a:defRPr sz="1600" kern="1200">
        <a:solidFill>
          <a:schemeClr val="tx1"/>
        </a:solidFill>
        <a:latin typeface="Arial" charset="0"/>
        <a:ea typeface="MS PGothic" pitchFamily="34" charset="-128"/>
        <a:cs typeface="+mn-cs"/>
      </a:defRPr>
    </a:lvl4pPr>
    <a:lvl5pPr marL="1828800" algn="l" rtl="0" fontAlgn="base">
      <a:spcBef>
        <a:spcPct val="0"/>
      </a:spcBef>
      <a:spcAft>
        <a:spcPct val="0"/>
      </a:spcAft>
      <a:defRPr sz="1600" kern="1200">
        <a:solidFill>
          <a:schemeClr val="tx1"/>
        </a:solidFill>
        <a:latin typeface="Arial" charset="0"/>
        <a:ea typeface="MS PGothic" pitchFamily="34" charset="-128"/>
        <a:cs typeface="+mn-cs"/>
      </a:defRPr>
    </a:lvl5pPr>
    <a:lvl6pPr marL="2286000" algn="l" defTabSz="914400" rtl="0" eaLnBrk="1" latinLnBrk="0" hangingPunct="1">
      <a:defRPr sz="1600" kern="1200">
        <a:solidFill>
          <a:schemeClr val="tx1"/>
        </a:solidFill>
        <a:latin typeface="Arial" charset="0"/>
        <a:ea typeface="MS PGothic" pitchFamily="34" charset="-128"/>
        <a:cs typeface="+mn-cs"/>
      </a:defRPr>
    </a:lvl6pPr>
    <a:lvl7pPr marL="2743200" algn="l" defTabSz="914400" rtl="0" eaLnBrk="1" latinLnBrk="0" hangingPunct="1">
      <a:defRPr sz="1600" kern="1200">
        <a:solidFill>
          <a:schemeClr val="tx1"/>
        </a:solidFill>
        <a:latin typeface="Arial" charset="0"/>
        <a:ea typeface="MS PGothic" pitchFamily="34" charset="-128"/>
        <a:cs typeface="+mn-cs"/>
      </a:defRPr>
    </a:lvl7pPr>
    <a:lvl8pPr marL="3200400" algn="l" defTabSz="914400" rtl="0" eaLnBrk="1" latinLnBrk="0" hangingPunct="1">
      <a:defRPr sz="1600" kern="1200">
        <a:solidFill>
          <a:schemeClr val="tx1"/>
        </a:solidFill>
        <a:latin typeface="Arial" charset="0"/>
        <a:ea typeface="MS PGothic" pitchFamily="34" charset="-128"/>
        <a:cs typeface="+mn-cs"/>
      </a:defRPr>
    </a:lvl8pPr>
    <a:lvl9pPr marL="3657600" algn="l" defTabSz="914400" rtl="0" eaLnBrk="1" latinLnBrk="0" hangingPunct="1">
      <a:defRPr sz="16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66"/>
    <a:srgbClr val="FF66CC"/>
    <a:srgbClr val="FFFF66"/>
    <a:srgbClr val="FF33CC"/>
    <a:srgbClr val="FFFF00"/>
    <a:srgbClr val="FF9900"/>
    <a:srgbClr val="110759"/>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6" autoAdjust="0"/>
    <p:restoredTop sz="68107" autoAdjust="0"/>
  </p:normalViewPr>
  <p:slideViewPr>
    <p:cSldViewPr>
      <p:cViewPr varScale="1">
        <p:scale>
          <a:sx n="75" d="100"/>
          <a:sy n="75" d="100"/>
        </p:scale>
        <p:origin x="-1440" y="-90"/>
      </p:cViewPr>
      <p:guideLst>
        <p:guide orient="horz" pos="1620"/>
        <p:guide pos="2880"/>
      </p:guideLst>
    </p:cSldViewPr>
  </p:slideViewPr>
  <p:outlineViewPr>
    <p:cViewPr>
      <p:scale>
        <a:sx n="33" d="100"/>
        <a:sy n="33" d="100"/>
      </p:scale>
      <p:origin x="0" y="170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59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defRPr>
            </a:lvl1pPr>
          </a:lstStyle>
          <a:p>
            <a:pPr>
              <a:defRPr/>
            </a:pPr>
            <a:fld id="{7CD7DC39-4902-4D69-A48C-F781C741769C}" type="datetimeFigureOut">
              <a:rPr lang="en-US"/>
              <a:pPr>
                <a:defRPr/>
              </a:pPr>
              <a:t>8/8/2015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34" charset="-128"/>
              </a:defRPr>
            </a:lvl1pPr>
          </a:lstStyle>
          <a:p>
            <a:pPr>
              <a:defRPr/>
            </a:pPr>
            <a:fld id="{43A8E68C-CE47-441D-A423-F3A0F411267C}" type="slidenum">
              <a:rPr lang="en-US"/>
              <a:pPr>
                <a:defRPr/>
              </a:pPr>
              <a:t>‹#›</a:t>
            </a:fld>
            <a:endParaRPr lang="en-US"/>
          </a:p>
        </p:txBody>
      </p:sp>
    </p:spTree>
    <p:extLst>
      <p:ext uri="{BB962C8B-B14F-4D97-AF65-F5344CB8AC3E}">
        <p14:creationId xmlns:p14="http://schemas.microsoft.com/office/powerpoint/2010/main" xmlns="" val="596709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vedabase.net/i/i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a:lnSpc>
                <a:spcPct val="90000"/>
              </a:lnSpc>
            </a:pPr>
            <a:r>
              <a:rPr lang="en-US" sz="1100" smtClean="0"/>
              <a:t>Om Ajnana timirandhasya, jnananjana salakaya		</a:t>
            </a:r>
          </a:p>
          <a:p>
            <a:pPr>
              <a:lnSpc>
                <a:spcPct val="90000"/>
              </a:lnSpc>
            </a:pPr>
            <a:r>
              <a:rPr lang="en-US" sz="1100" smtClean="0"/>
              <a:t>Caksur unmimiltam yena, tasmai sri gurave namah		</a:t>
            </a:r>
          </a:p>
          <a:p>
            <a:pPr>
              <a:lnSpc>
                <a:spcPct val="90000"/>
              </a:lnSpc>
            </a:pPr>
            <a:r>
              <a:rPr lang="en-US" sz="1100" smtClean="0"/>
              <a:t>Namah om vishnu padaya, radhikayah priyatmane		</a:t>
            </a:r>
          </a:p>
          <a:p>
            <a:pPr>
              <a:lnSpc>
                <a:spcPct val="90000"/>
              </a:lnSpc>
            </a:pPr>
            <a:r>
              <a:rPr lang="en-US" sz="1100" smtClean="0"/>
              <a:t>Sri-srimad bhaktivedanta, narayana iti namine		</a:t>
            </a:r>
          </a:p>
          <a:p>
            <a:pPr>
              <a:lnSpc>
                <a:spcPct val="90000"/>
              </a:lnSpc>
            </a:pPr>
            <a:endParaRPr lang="en-US" sz="1100" smtClean="0"/>
          </a:p>
          <a:p>
            <a:pPr>
              <a:lnSpc>
                <a:spcPct val="90000"/>
              </a:lnSpc>
            </a:pPr>
            <a:r>
              <a:rPr lang="en-US" sz="1100" smtClean="0"/>
              <a:t>Narayanam gurum vande,</a:t>
            </a:r>
            <a:r>
              <a:rPr lang="en-US" sz="1100" baseline="0" smtClean="0"/>
              <a:t> </a:t>
            </a:r>
            <a:r>
              <a:rPr lang="en-US" sz="1100" smtClean="0"/>
              <a:t>Saranam bhakta bāndhavam</a:t>
            </a:r>
          </a:p>
          <a:p>
            <a:pPr>
              <a:lnSpc>
                <a:spcPct val="90000"/>
              </a:lnSpc>
            </a:pPr>
            <a:r>
              <a:rPr lang="en-US" sz="1100" smtClean="0"/>
              <a:t>Gaura manobhishtam poornam,</a:t>
            </a:r>
            <a:r>
              <a:rPr lang="en-US" sz="1100" baseline="0" smtClean="0"/>
              <a:t> </a:t>
            </a:r>
            <a:r>
              <a:rPr lang="en-US" sz="1100" smtClean="0"/>
              <a:t>Radha dāsyam pradāyakam</a:t>
            </a:r>
          </a:p>
          <a:p>
            <a:pPr>
              <a:lnSpc>
                <a:spcPct val="90000"/>
              </a:lnSpc>
            </a:pPr>
            <a:r>
              <a:rPr lang="en-US" sz="1100" smtClean="0"/>
              <a:t>Rupānugācarya varyam,</a:t>
            </a:r>
            <a:r>
              <a:rPr lang="en-US" sz="1100" baseline="0" smtClean="0"/>
              <a:t> </a:t>
            </a:r>
            <a:r>
              <a:rPr lang="en-US" sz="1100" smtClean="0"/>
              <a:t>Rupa manjari preshtakam</a:t>
            </a:r>
          </a:p>
          <a:p>
            <a:pPr>
              <a:lnSpc>
                <a:spcPct val="90000"/>
              </a:lnSpc>
            </a:pPr>
            <a:r>
              <a:rPr lang="en-US" sz="1100" smtClean="0"/>
              <a:t>Patita pāvana bāndhava,</a:t>
            </a:r>
            <a:r>
              <a:rPr lang="en-US" sz="1100" baseline="0" smtClean="0"/>
              <a:t> </a:t>
            </a:r>
            <a:r>
              <a:rPr lang="en-US" sz="1100" smtClean="0"/>
              <a:t>Yugācarya nārāyanam</a:t>
            </a:r>
          </a:p>
          <a:p>
            <a:pPr>
              <a:lnSpc>
                <a:spcPct val="90000"/>
              </a:lnSpc>
            </a:pPr>
            <a:endParaRPr lang="en-US" sz="1100" smtClean="0"/>
          </a:p>
          <a:p>
            <a:pPr>
              <a:lnSpc>
                <a:spcPct val="90000"/>
              </a:lnSpc>
            </a:pPr>
            <a:r>
              <a:rPr lang="en-US" sz="1100" smtClean="0"/>
              <a:t>Sri krishna lila kathane sudaksham,</a:t>
            </a:r>
            <a:r>
              <a:rPr lang="en-US" sz="1100" baseline="0" smtClean="0"/>
              <a:t> </a:t>
            </a:r>
            <a:r>
              <a:rPr lang="en-US" sz="1100" smtClean="0"/>
              <a:t>Audarya-madhurya gunais ca yuktam</a:t>
            </a:r>
          </a:p>
          <a:p>
            <a:pPr>
              <a:lnSpc>
                <a:spcPct val="90000"/>
              </a:lnSpc>
            </a:pPr>
            <a:r>
              <a:rPr lang="en-US" sz="1100" smtClean="0"/>
              <a:t>Varam varenyam purusham mahantam,</a:t>
            </a:r>
            <a:r>
              <a:rPr lang="en-US" sz="1100" baseline="0" smtClean="0"/>
              <a:t> </a:t>
            </a:r>
            <a:r>
              <a:rPr lang="en-US" sz="1100" smtClean="0"/>
              <a:t>Narayanam tvam sirasa namami</a:t>
            </a:r>
          </a:p>
          <a:p>
            <a:pPr>
              <a:lnSpc>
                <a:spcPct val="90000"/>
              </a:lnSpc>
            </a:pPr>
            <a:endParaRPr lang="en-US" sz="1100" smtClean="0"/>
          </a:p>
          <a:p>
            <a:pPr>
              <a:lnSpc>
                <a:spcPct val="90000"/>
              </a:lnSpc>
            </a:pPr>
            <a:r>
              <a:rPr lang="en-US" sz="1100" smtClean="0"/>
              <a:t>He krishna karuna sindho, dina bandho jagat pate		</a:t>
            </a:r>
          </a:p>
          <a:p>
            <a:pPr>
              <a:lnSpc>
                <a:spcPct val="90000"/>
              </a:lnSpc>
            </a:pPr>
            <a:r>
              <a:rPr lang="en-US" sz="1100" smtClean="0"/>
              <a:t>Gopesha gopika kanta, radha kanta namo </a:t>
            </a:r>
            <a:r>
              <a:rPr lang="ja-JP" altLang="en-US" sz="1100" smtClean="0"/>
              <a:t>‘</a:t>
            </a:r>
            <a:r>
              <a:rPr lang="en-US" altLang="ja-JP" sz="1100" smtClean="0"/>
              <a:t>stu te</a:t>
            </a:r>
          </a:p>
          <a:p>
            <a:pPr>
              <a:lnSpc>
                <a:spcPct val="90000"/>
              </a:lnSpc>
            </a:pPr>
            <a:endParaRPr lang="en-US" sz="1100" smtClean="0"/>
          </a:p>
          <a:p>
            <a:pPr>
              <a:lnSpc>
                <a:spcPct val="90000"/>
              </a:lnSpc>
            </a:pPr>
            <a:r>
              <a:rPr lang="en-US" sz="1100" smtClean="0"/>
              <a:t>Tapta kancana gaurangi, radhe vrindavaneshvari</a:t>
            </a:r>
          </a:p>
          <a:p>
            <a:pPr>
              <a:lnSpc>
                <a:spcPct val="90000"/>
              </a:lnSpc>
            </a:pPr>
            <a:r>
              <a:rPr lang="en-US" sz="1100" smtClean="0"/>
              <a:t>vrsabhanu sute devi, pranamami hari priye</a:t>
            </a:r>
          </a:p>
          <a:p>
            <a:pPr>
              <a:lnSpc>
                <a:spcPct val="90000"/>
              </a:lnSpc>
            </a:pPr>
            <a:endParaRPr lang="en-US" sz="1100" smtClean="0"/>
          </a:p>
          <a:p>
            <a:pPr>
              <a:lnSpc>
                <a:spcPct val="90000"/>
              </a:lnSpc>
            </a:pPr>
            <a:r>
              <a:rPr lang="en-US" sz="1100" smtClean="0"/>
              <a:t>bhajami radham aravinda netram,</a:t>
            </a:r>
            <a:r>
              <a:rPr lang="en-US" sz="1100" baseline="0" smtClean="0"/>
              <a:t> </a:t>
            </a:r>
            <a:r>
              <a:rPr lang="en-US" sz="1100" smtClean="0"/>
              <a:t>smarami radham madhurasmi-tasyam</a:t>
            </a:r>
          </a:p>
          <a:p>
            <a:pPr>
              <a:lnSpc>
                <a:spcPct val="90000"/>
              </a:lnSpc>
            </a:pPr>
            <a:r>
              <a:rPr lang="en-US" sz="1100" smtClean="0"/>
              <a:t>vadami radham karuna bharardram,</a:t>
            </a:r>
            <a:r>
              <a:rPr lang="en-US" sz="1100" baseline="0" smtClean="0"/>
              <a:t> </a:t>
            </a:r>
            <a:r>
              <a:rPr lang="en-US" sz="1100" smtClean="0"/>
              <a:t>tato mam anyasti gatir na kapi</a:t>
            </a:r>
          </a:p>
          <a:p>
            <a:pPr>
              <a:lnSpc>
                <a:spcPct val="90000"/>
              </a:lnSpc>
            </a:pPr>
            <a:endParaRPr lang="en-US" sz="1100" smtClean="0"/>
          </a:p>
          <a:p>
            <a:pPr>
              <a:lnSpc>
                <a:spcPct val="90000"/>
              </a:lnSpc>
            </a:pPr>
            <a:r>
              <a:rPr lang="en-US" sz="1200" b="0" i="0" kern="1200" smtClean="0">
                <a:solidFill>
                  <a:schemeClr val="tx1"/>
                </a:solidFill>
                <a:latin typeface="+mn-lt"/>
                <a:ea typeface="MS PGothic" pitchFamily="34" charset="-128"/>
                <a:cs typeface="ＭＳ Ｐゴシック" charset="0"/>
              </a:rPr>
              <a:t>bhaktya vihina aparadha-laksaih,</a:t>
            </a:r>
            <a:r>
              <a:rPr lang="en-US" sz="1200" b="0" i="0" kern="1200" baseline="0" smtClean="0">
                <a:solidFill>
                  <a:schemeClr val="tx1"/>
                </a:solidFill>
                <a:latin typeface="+mn-lt"/>
                <a:ea typeface="MS PGothic" pitchFamily="34" charset="-128"/>
                <a:cs typeface="ＭＳ Ｐゴシック" charset="0"/>
              </a:rPr>
              <a:t> </a:t>
            </a:r>
            <a:r>
              <a:rPr lang="en-US" sz="1200" b="0" i="0" kern="1200" smtClean="0">
                <a:solidFill>
                  <a:schemeClr val="tx1"/>
                </a:solidFill>
                <a:latin typeface="+mn-lt"/>
                <a:ea typeface="MS PGothic" pitchFamily="34" charset="-128"/>
                <a:cs typeface="ＭＳ Ｐゴシック" charset="0"/>
              </a:rPr>
              <a:t>ksiptas ca kamadi-taranga-madhye</a:t>
            </a:r>
            <a:br>
              <a:rPr lang="en-US" sz="1200" b="0" i="0" kern="1200" smtClean="0">
                <a:solidFill>
                  <a:schemeClr val="tx1"/>
                </a:solidFill>
                <a:latin typeface="+mn-lt"/>
                <a:ea typeface="MS PGothic" pitchFamily="34" charset="-128"/>
                <a:cs typeface="ＭＳ Ｐゴシック" charset="0"/>
              </a:rPr>
            </a:br>
            <a:r>
              <a:rPr lang="en-US" sz="1200" b="0" i="0" kern="1200" smtClean="0">
                <a:solidFill>
                  <a:schemeClr val="tx1"/>
                </a:solidFill>
                <a:latin typeface="+mn-lt"/>
                <a:ea typeface="MS PGothic" pitchFamily="34" charset="-128"/>
                <a:cs typeface="ＭＳ Ｐゴシック" charset="0"/>
              </a:rPr>
              <a:t>krpamayi tvam saranam prapanna,</a:t>
            </a:r>
            <a:r>
              <a:rPr lang="en-US" sz="1200" b="0" i="0" kern="1200" baseline="0" smtClean="0">
                <a:solidFill>
                  <a:schemeClr val="tx1"/>
                </a:solidFill>
                <a:latin typeface="+mn-lt"/>
                <a:ea typeface="MS PGothic" pitchFamily="34" charset="-128"/>
                <a:cs typeface="ＭＳ Ｐゴシック" charset="0"/>
              </a:rPr>
              <a:t> </a:t>
            </a:r>
            <a:r>
              <a:rPr lang="en-US" sz="1200" b="0" i="0" kern="1200" smtClean="0">
                <a:solidFill>
                  <a:schemeClr val="tx1"/>
                </a:solidFill>
                <a:latin typeface="+mn-lt"/>
                <a:ea typeface="MS PGothic" pitchFamily="34" charset="-128"/>
                <a:cs typeface="ＭＳ Ｐゴシック" charset="0"/>
              </a:rPr>
              <a:t>vrnde namas te caranaravindam</a:t>
            </a:r>
            <a:endParaRPr lang="en-US" sz="1100" i="0" smtClean="0"/>
          </a:p>
          <a:p>
            <a:pPr>
              <a:lnSpc>
                <a:spcPct val="90000"/>
              </a:lnSpc>
            </a:pPr>
            <a:r>
              <a:rPr lang="en-US" sz="1100" smtClean="0"/>
              <a:t>--------------------------</a:t>
            </a:r>
          </a:p>
          <a:p>
            <a:pPr>
              <a:lnSpc>
                <a:spcPct val="90000"/>
              </a:lnSpc>
            </a:pPr>
            <a:r>
              <a:rPr lang="en-US" sz="1100" smtClean="0"/>
              <a:t>First of all, I pay my koti dandavat pranams to my diksha guru Om vishnupada rupanuga acharya Sri Sri Bhakti Vedanta Narayana Goswami maharaja. My koti dandavat pranams to Sri Sri Bhakti Vedanta Swami Prabhupada, and guru varga.</a:t>
            </a:r>
          </a:p>
          <a:p>
            <a:pPr>
              <a:lnSpc>
                <a:spcPct val="90000"/>
              </a:lnSpc>
            </a:pPr>
            <a:r>
              <a:rPr lang="en-US" sz="1100" smtClean="0"/>
              <a:t>My humble pranams at the lotus feet of all assembled devotees, vaishnavas and vaishnavis..</a:t>
            </a:r>
          </a:p>
          <a:p>
            <a:pPr>
              <a:lnSpc>
                <a:spcPct val="90000"/>
              </a:lnSpc>
            </a:pPr>
            <a:endParaRPr lang="en-US" sz="1100" smtClean="0"/>
          </a:p>
        </p:txBody>
      </p:sp>
      <p:sp>
        <p:nvSpPr>
          <p:cNvPr id="56324" name="Slide Number Placeholder 3"/>
          <p:cNvSpPr>
            <a:spLocks noGrp="1"/>
          </p:cNvSpPr>
          <p:nvPr>
            <p:ph type="sldNum" sz="quarter" idx="5"/>
          </p:nvPr>
        </p:nvSpPr>
        <p:spPr bwMode="auto">
          <a:noFill/>
          <a:ln>
            <a:miter lim="800000"/>
            <a:headEnd/>
            <a:tailEnd/>
          </a:ln>
        </p:spPr>
        <p:txBody>
          <a:bodyPr/>
          <a:lstStyle/>
          <a:p>
            <a:fld id="{A913AE17-75E7-4392-8ABB-850D66568FB4}" type="slidenum">
              <a:rPr lang="en-US" smtClean="0">
                <a:latin typeface="Arial" charset="0"/>
                <a:ea typeface="MS PGothic" pitchFamily="34" charset="-128"/>
              </a:rPr>
              <a:pPr/>
              <a:t>1</a:t>
            </a:fld>
            <a:endParaRPr lang="en-US" smtClean="0">
              <a:latin typeface="Arial" charset="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Parama Isvara – Topmost controller</a:t>
            </a:r>
          </a:p>
          <a:p>
            <a:r>
              <a:rPr lang="en-US" smtClean="0"/>
              <a:t>Anādi – No source of birth</a:t>
            </a:r>
          </a:p>
          <a:p>
            <a:r>
              <a:rPr lang="en-US" smtClean="0"/>
              <a:t>Shiva – Maheshwara  - mahāncha asa ishwara</a:t>
            </a:r>
          </a:p>
          <a:p>
            <a:r>
              <a:rPr lang="en-US" smtClean="0"/>
              <a:t>Svetas</a:t>
            </a:r>
          </a:p>
          <a:p>
            <a:r>
              <a:rPr lang="en-US" smtClean="0"/>
              <a:t>Katopanishad:</a:t>
            </a:r>
            <a:r>
              <a:rPr lang="en-US" baseline="0" smtClean="0"/>
              <a:t> Nityo Nityānām, Cetano Cetanām</a:t>
            </a:r>
          </a:p>
          <a:p>
            <a:r>
              <a:rPr lang="en-US" baseline="0" smtClean="0"/>
              <a:t>Eko bahunām ved</a:t>
            </a:r>
          </a:p>
          <a:p>
            <a:endParaRPr lang="en-US" baseline="0" smtClean="0"/>
          </a:p>
          <a:p>
            <a:r>
              <a:rPr lang="en-US" baseline="0" smtClean="0"/>
              <a:t>Krishi Bhu</a:t>
            </a:r>
            <a:endParaRPr lang="en-US" smtClean="0"/>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Parama Isvara – Topmost controller</a:t>
            </a:r>
          </a:p>
          <a:p>
            <a:r>
              <a:rPr lang="en-US" smtClean="0"/>
              <a:t>Anādi – No source of birth</a:t>
            </a:r>
          </a:p>
          <a:p>
            <a:r>
              <a:rPr lang="en-US" smtClean="0"/>
              <a:t>Shiva – Maheshwara  - mahāncha asa ishwara</a:t>
            </a:r>
          </a:p>
          <a:p>
            <a:r>
              <a:rPr lang="en-US" smtClean="0"/>
              <a:t>Svetas</a:t>
            </a:r>
          </a:p>
          <a:p>
            <a:r>
              <a:rPr lang="en-US" smtClean="0"/>
              <a:t>Katopanishad:</a:t>
            </a:r>
            <a:r>
              <a:rPr lang="en-US" baseline="0" smtClean="0"/>
              <a:t> Nityo Nityānām, Cetano Cetanām</a:t>
            </a:r>
          </a:p>
          <a:p>
            <a:r>
              <a:rPr lang="en-US" baseline="0" smtClean="0"/>
              <a:t>Eko bahunām ved</a:t>
            </a:r>
          </a:p>
          <a:p>
            <a:endParaRPr lang="en-US" baseline="0" smtClean="0"/>
          </a:p>
          <a:p>
            <a:r>
              <a:rPr lang="en-US" baseline="0" smtClean="0"/>
              <a:t>Krishi Bhu</a:t>
            </a:r>
            <a:endParaRPr lang="en-US" smtClean="0"/>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Material Body – Mayic Deha – Heaven</a:t>
            </a:r>
            <a:r>
              <a:rPr lang="en-US" baseline="0" smtClean="0"/>
              <a:t> (enjoy, decreasing), &amp; Hell to suffer</a:t>
            </a:r>
            <a:endParaRPr lang="en-US" smtClean="0"/>
          </a:p>
          <a:p>
            <a:endParaRPr lang="en-US" smtClean="0"/>
          </a:p>
          <a:p>
            <a:r>
              <a:rPr lang="en-US" smtClean="0"/>
              <a:t>NO Body (nobody!) – Brahman – No Deha – No sufferring no enjoyment</a:t>
            </a:r>
          </a:p>
          <a:p>
            <a:endParaRPr lang="en-US" smtClean="0"/>
          </a:p>
          <a:p>
            <a:r>
              <a:rPr lang="en-US" smtClean="0"/>
              <a:t>Spiritual Body – Siddha Deha – permanent bliss (ever increasing)</a:t>
            </a:r>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sz="1200" smtClean="0">
                <a:solidFill>
                  <a:srgbClr val="FFFF00"/>
                </a:solidFill>
              </a:rPr>
              <a:t>ańgāni </a:t>
            </a:r>
            <a:r>
              <a:rPr lang="en-US" sz="1200" smtClean="0">
                <a:solidFill>
                  <a:srgbClr val="FFFF00"/>
                </a:solidFill>
              </a:rPr>
              <a:t>	</a:t>
            </a:r>
            <a:r>
              <a:rPr lang="en-US" sz="1200" smtClean="0">
                <a:solidFill>
                  <a:schemeClr val="bg1"/>
                </a:solidFill>
              </a:rPr>
              <a:t>- the limbs</a:t>
            </a:r>
          </a:p>
          <a:p>
            <a:r>
              <a:rPr lang="vi-VN" sz="1200" smtClean="0">
                <a:solidFill>
                  <a:srgbClr val="FFFF00"/>
                </a:solidFill>
              </a:rPr>
              <a:t>yasya </a:t>
            </a:r>
            <a:r>
              <a:rPr lang="en-US" sz="1200" smtClean="0">
                <a:solidFill>
                  <a:srgbClr val="FFFF00"/>
                </a:solidFill>
              </a:rPr>
              <a:t>	</a:t>
            </a:r>
            <a:r>
              <a:rPr lang="en-US" sz="1200" smtClean="0">
                <a:solidFill>
                  <a:schemeClr val="bg1"/>
                </a:solidFill>
              </a:rPr>
              <a:t>- of whom</a:t>
            </a:r>
          </a:p>
          <a:p>
            <a:r>
              <a:rPr lang="en-US" sz="1200" smtClean="0">
                <a:solidFill>
                  <a:srgbClr val="FFFF00"/>
                </a:solidFill>
              </a:rPr>
              <a:t>s</a:t>
            </a:r>
            <a:r>
              <a:rPr lang="vi-VN" sz="1200" smtClean="0">
                <a:solidFill>
                  <a:srgbClr val="FFFF00"/>
                </a:solidFill>
              </a:rPr>
              <a:t>akalendriya</a:t>
            </a:r>
            <a:r>
              <a:rPr lang="en-US" sz="1200" smtClean="0">
                <a:solidFill>
                  <a:srgbClr val="FFFF00"/>
                </a:solidFill>
              </a:rPr>
              <a:t>	</a:t>
            </a:r>
            <a:r>
              <a:rPr lang="vi-VN" sz="1200" smtClean="0">
                <a:solidFill>
                  <a:schemeClr val="bg1"/>
                </a:solidFill>
              </a:rPr>
              <a:t>-</a:t>
            </a:r>
            <a:r>
              <a:rPr lang="en-US" sz="1200" smtClean="0">
                <a:solidFill>
                  <a:schemeClr val="bg1"/>
                </a:solidFill>
              </a:rPr>
              <a:t> of all the organs</a:t>
            </a:r>
          </a:p>
          <a:p>
            <a:r>
              <a:rPr lang="vi-VN" sz="1200" smtClean="0">
                <a:solidFill>
                  <a:srgbClr val="FFFF00"/>
                </a:solidFill>
              </a:rPr>
              <a:t>vṛtti-manti</a:t>
            </a:r>
            <a:r>
              <a:rPr lang="en-US" sz="1200" smtClean="0">
                <a:solidFill>
                  <a:srgbClr val="FFFF00"/>
                </a:solidFill>
              </a:rPr>
              <a:t> 	</a:t>
            </a:r>
            <a:r>
              <a:rPr lang="en-US" sz="1200" smtClean="0">
                <a:solidFill>
                  <a:schemeClr val="bg1"/>
                </a:solidFill>
              </a:rPr>
              <a:t>– possesing functions</a:t>
            </a:r>
            <a:endParaRPr lang="vi-VN" sz="1200" smtClean="0">
              <a:solidFill>
                <a:schemeClr val="bg1"/>
              </a:solidFill>
            </a:endParaRPr>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smtClean="0">
                <a:solidFill>
                  <a:schemeClr val="tx1"/>
                </a:solidFill>
                <a:latin typeface="+mn-lt"/>
                <a:ea typeface="MS PGothic" pitchFamily="34" charset="-128"/>
                <a:cs typeface="ＭＳ Ｐゴシック" charset="0"/>
              </a:rPr>
              <a:t>Its functions are:</a:t>
            </a:r>
          </a:p>
          <a:p>
            <a:r>
              <a:rPr lang="en-US" sz="1200" b="0" i="0" kern="1200" smtClean="0">
                <a:solidFill>
                  <a:schemeClr val="tx1"/>
                </a:solidFill>
                <a:latin typeface="+mn-lt"/>
                <a:ea typeface="MS PGothic" pitchFamily="34" charset="-128"/>
                <a:cs typeface="ＭＳ Ｐゴシック" charset="0"/>
              </a:rPr>
              <a:t>• Information processing</a:t>
            </a:r>
          </a:p>
          <a:p>
            <a:r>
              <a:rPr lang="en-US" sz="1200" b="0" i="0" kern="1200" smtClean="0">
                <a:solidFill>
                  <a:schemeClr val="tx1"/>
                </a:solidFill>
                <a:latin typeface="+mn-lt"/>
                <a:ea typeface="MS PGothic" pitchFamily="34" charset="-128"/>
                <a:cs typeface="ＭＳ Ｐゴシック" charset="0"/>
              </a:rPr>
              <a:t>• Perception</a:t>
            </a:r>
          </a:p>
          <a:p>
            <a:r>
              <a:rPr lang="en-US" sz="1200" b="0" i="0" kern="1200" smtClean="0">
                <a:solidFill>
                  <a:schemeClr val="tx1"/>
                </a:solidFill>
                <a:latin typeface="+mn-lt"/>
                <a:ea typeface="MS PGothic" pitchFamily="34" charset="-128"/>
                <a:cs typeface="ＭＳ Ｐゴシック" charset="0"/>
              </a:rPr>
              <a:t>• Movement control</a:t>
            </a:r>
          </a:p>
          <a:p>
            <a:r>
              <a:rPr lang="en-US" sz="1200" b="0" i="0" kern="1200" smtClean="0">
                <a:solidFill>
                  <a:schemeClr val="tx1"/>
                </a:solidFill>
                <a:latin typeface="+mn-lt"/>
                <a:ea typeface="MS PGothic" pitchFamily="34" charset="-128"/>
                <a:cs typeface="ＭＳ Ｐゴシック" charset="0"/>
              </a:rPr>
              <a:t>• Arousal</a:t>
            </a:r>
          </a:p>
          <a:p>
            <a:r>
              <a:rPr lang="en-US" sz="1200" b="0" i="0" kern="1200" smtClean="0">
                <a:solidFill>
                  <a:schemeClr val="tx1"/>
                </a:solidFill>
                <a:latin typeface="+mn-lt"/>
                <a:ea typeface="MS PGothic" pitchFamily="34" charset="-128"/>
                <a:cs typeface="ＭＳ Ｐゴシック" charset="0"/>
              </a:rPr>
              <a:t>• Homeostasis</a:t>
            </a:r>
          </a:p>
          <a:p>
            <a:r>
              <a:rPr lang="en-US" sz="1200" b="0" i="0" kern="1200" smtClean="0">
                <a:solidFill>
                  <a:schemeClr val="tx1"/>
                </a:solidFill>
                <a:latin typeface="+mn-lt"/>
                <a:ea typeface="MS PGothic" pitchFamily="34" charset="-128"/>
                <a:cs typeface="ＭＳ Ｐゴシック" charset="0"/>
              </a:rPr>
              <a:t>• Motivation</a:t>
            </a:r>
          </a:p>
          <a:p>
            <a:r>
              <a:rPr lang="en-US" sz="1200" b="0" i="0" kern="1200" smtClean="0">
                <a:solidFill>
                  <a:schemeClr val="tx1"/>
                </a:solidFill>
                <a:latin typeface="+mn-lt"/>
                <a:ea typeface="MS PGothic" pitchFamily="34" charset="-128"/>
                <a:cs typeface="ＭＳ Ｐゴシック" charset="0"/>
              </a:rPr>
              <a:t>• Learning and memory</a:t>
            </a:r>
          </a:p>
          <a:p>
            <a:endParaRPr lang="en-US" sz="1200" b="0" i="0" kern="1200" smtClean="0">
              <a:solidFill>
                <a:schemeClr val="tx1"/>
              </a:solidFill>
              <a:latin typeface="+mn-lt"/>
              <a:ea typeface="MS PGothic" pitchFamily="34" charset="-128"/>
              <a:cs typeface="ＭＳ Ｐゴシック" charset="0"/>
            </a:endParaRPr>
          </a:p>
          <a:p>
            <a:r>
              <a:rPr lang="en-US" sz="1200" b="0" i="0" kern="1200" smtClean="0">
                <a:solidFill>
                  <a:schemeClr val="tx1"/>
                </a:solidFill>
                <a:latin typeface="+mn-lt"/>
                <a:ea typeface="MS PGothic" pitchFamily="34" charset="-128"/>
                <a:cs typeface="ＭＳ Ｐゴシック" charset="0"/>
              </a:rPr>
              <a:t>Heart: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smtClean="0">
                <a:solidFill>
                  <a:schemeClr val="tx1"/>
                </a:solidFill>
                <a:latin typeface="+mn-lt"/>
                <a:ea typeface="MS PGothic" pitchFamily="34" charset="-128"/>
                <a:cs typeface="ＭＳ Ｐゴシック" charset="0"/>
              </a:rPr>
              <a:t>It acts like pump circulating blood in the body.</a:t>
            </a:r>
            <a:endParaRPr lang="en-US" smtClean="0"/>
          </a:p>
          <a:p>
            <a:endParaRPr lang="en-US" sz="1200" b="0" i="0" kern="1200" smtClean="0">
              <a:solidFill>
                <a:schemeClr val="tx1"/>
              </a:solidFill>
              <a:latin typeface="+mn-lt"/>
              <a:ea typeface="MS PGothic" pitchFamily="34" charset="-128"/>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smtClean="0">
                <a:solidFill>
                  <a:schemeClr val="tx1"/>
                </a:solidFill>
                <a:latin typeface="+mn-lt"/>
                <a:ea typeface="MS PGothic" pitchFamily="34" charset="-128"/>
                <a:cs typeface="ＭＳ Ｐゴシック" charset="0"/>
              </a:rPr>
              <a:t>The function of Lungs is to exchange oxygen with the carbon dioxide present in blood.</a:t>
            </a:r>
            <a:endParaRPr lang="en-US" smtClean="0"/>
          </a:p>
          <a:p>
            <a:endParaRPr lang="en-US" sz="1200" b="0" i="0" kern="1200" smtClean="0">
              <a:solidFill>
                <a:schemeClr val="tx1"/>
              </a:solidFill>
              <a:latin typeface="+mn-lt"/>
              <a:ea typeface="MS PGothic" pitchFamily="34" charset="-128"/>
              <a:cs typeface="ＭＳ Ｐゴシック" charset="0"/>
            </a:endParaRPr>
          </a:p>
          <a:p>
            <a:r>
              <a:rPr lang="en-US" sz="1200" b="0" i="0" kern="1200" smtClean="0">
                <a:solidFill>
                  <a:schemeClr val="tx1"/>
                </a:solidFill>
                <a:latin typeface="+mn-lt"/>
                <a:ea typeface="MS PGothic" pitchFamily="34" charset="-128"/>
                <a:cs typeface="ＭＳ Ｐゴシック" charset="0"/>
              </a:rPr>
              <a:t>Liver has many functions:</a:t>
            </a:r>
          </a:p>
          <a:p>
            <a:r>
              <a:rPr lang="en-US" sz="1200" b="0" i="0" kern="1200" smtClean="0">
                <a:solidFill>
                  <a:schemeClr val="tx1"/>
                </a:solidFill>
                <a:latin typeface="+mn-lt"/>
                <a:ea typeface="MS PGothic" pitchFamily="34" charset="-128"/>
                <a:cs typeface="ＭＳ Ｐゴシック" charset="0"/>
              </a:rPr>
              <a:t>• Detoxification of food</a:t>
            </a:r>
          </a:p>
          <a:p>
            <a:r>
              <a:rPr lang="en-US" sz="1200" b="0" i="0" kern="1200" smtClean="0">
                <a:solidFill>
                  <a:schemeClr val="tx1"/>
                </a:solidFill>
                <a:latin typeface="+mn-lt"/>
                <a:ea typeface="MS PGothic" pitchFamily="34" charset="-128"/>
                <a:cs typeface="ＭＳ Ｐゴシック" charset="0"/>
              </a:rPr>
              <a:t>• Protein synthesis</a:t>
            </a:r>
          </a:p>
          <a:p>
            <a:r>
              <a:rPr lang="en-US" sz="1200" b="0" i="0" kern="1200" smtClean="0">
                <a:solidFill>
                  <a:schemeClr val="tx1"/>
                </a:solidFill>
                <a:latin typeface="+mn-lt"/>
                <a:ea typeface="MS PGothic" pitchFamily="34" charset="-128"/>
                <a:cs typeface="ＭＳ Ｐゴシック" charset="0"/>
              </a:rPr>
              <a:t>• Hormone production</a:t>
            </a:r>
          </a:p>
          <a:p>
            <a:r>
              <a:rPr lang="en-US" sz="1200" b="0" i="0" kern="1200" smtClean="0">
                <a:solidFill>
                  <a:schemeClr val="tx1"/>
                </a:solidFill>
                <a:latin typeface="+mn-lt"/>
                <a:ea typeface="MS PGothic" pitchFamily="34" charset="-128"/>
                <a:cs typeface="ＭＳ Ｐゴシック" charset="0"/>
              </a:rPr>
              <a:t>• Decomposition of red blood cells</a:t>
            </a:r>
          </a:p>
          <a:p>
            <a:r>
              <a:rPr lang="en-US" sz="1200" b="0" i="0" kern="1200" smtClean="0">
                <a:solidFill>
                  <a:schemeClr val="tx1"/>
                </a:solidFill>
                <a:latin typeface="+mn-lt"/>
                <a:ea typeface="MS PGothic" pitchFamily="34" charset="-128"/>
                <a:cs typeface="ＭＳ Ｐゴシック" charset="0"/>
              </a:rPr>
              <a:t>Liver entertains many bio-chemical reactions that are important for function of a body and that why it always better not to drink too much alcohol.</a:t>
            </a:r>
          </a:p>
          <a:p>
            <a:endParaRPr lang="en-US" smtClean="0"/>
          </a:p>
          <a:p>
            <a:endParaRPr lang="en-US" sz="1200" b="0" i="0" kern="1200" smtClean="0">
              <a:solidFill>
                <a:schemeClr val="tx1"/>
              </a:solidFill>
              <a:latin typeface="+mn-lt"/>
              <a:ea typeface="MS PGothic" pitchFamily="34" charset="-128"/>
              <a:cs typeface="ＭＳ Ｐゴシック" charset="0"/>
            </a:endParaRPr>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Can we use one limb to</a:t>
            </a:r>
            <a:r>
              <a:rPr lang="en-US" baseline="0" smtClean="0"/>
              <a:t> work for another limb...?</a:t>
            </a:r>
          </a:p>
          <a:p>
            <a:endParaRPr lang="en-US" baseline="0" smtClean="0"/>
          </a:p>
          <a:p>
            <a:r>
              <a:rPr lang="en-US" baseline="0" smtClean="0"/>
              <a:t>Can we eat thru nose?, or thru ear?</a:t>
            </a:r>
          </a:p>
          <a:p>
            <a:endParaRPr lang="en-US" baseline="0" smtClean="0"/>
          </a:p>
          <a:p>
            <a:r>
              <a:rPr lang="en-US" baseline="0" smtClean="0"/>
              <a:t>Can you see thru your ears?</a:t>
            </a:r>
          </a:p>
          <a:p>
            <a:endParaRPr lang="en-US" baseline="0" smtClean="0"/>
          </a:p>
          <a:p>
            <a:r>
              <a:rPr lang="en-US" baseline="0" smtClean="0"/>
              <a:t>Can you hear thru your eyes?</a:t>
            </a:r>
          </a:p>
          <a:p>
            <a:endParaRPr lang="en-US" baseline="0" smtClean="0"/>
          </a:p>
          <a:p>
            <a:r>
              <a:rPr lang="en-US" baseline="0" smtClean="0"/>
              <a:t>Can you sing thru your eyes?</a:t>
            </a:r>
          </a:p>
          <a:p>
            <a:r>
              <a:rPr lang="en-US" baseline="0" smtClean="0"/>
              <a:t>(You can sing thru your nose?)</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But Krishna’s every limb can act as any other limb..</a:t>
            </a:r>
          </a:p>
          <a:p>
            <a:endParaRPr lang="en-US" smtClean="0"/>
          </a:p>
          <a:p>
            <a:r>
              <a:rPr lang="en-US" smtClean="0"/>
              <a:t>He can eat with His eyes..</a:t>
            </a:r>
          </a:p>
          <a:p>
            <a:r>
              <a:rPr lang="en-US" smtClean="0"/>
              <a:t>He can hear with His finger, and so on.</a:t>
            </a:r>
          </a:p>
          <a:p>
            <a:r>
              <a:rPr lang="en-US" smtClean="0"/>
              <a:t>...</a:t>
            </a:r>
          </a:p>
          <a:p>
            <a:r>
              <a:rPr lang="en-US" smtClean="0"/>
              <a:t>Can we try any of those?</a:t>
            </a:r>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sz="1200" smtClean="0">
                <a:solidFill>
                  <a:srgbClr val="FFFF00"/>
                </a:solidFill>
              </a:rPr>
              <a:t>paśyanti </a:t>
            </a:r>
            <a:r>
              <a:rPr lang="en-US" sz="1200" smtClean="0">
                <a:solidFill>
                  <a:srgbClr val="FFFF00"/>
                </a:solidFill>
              </a:rPr>
              <a:t>	</a:t>
            </a:r>
            <a:r>
              <a:rPr lang="en-US" sz="1200" smtClean="0">
                <a:solidFill>
                  <a:schemeClr val="bg1"/>
                </a:solidFill>
              </a:rPr>
              <a:t>- see</a:t>
            </a:r>
          </a:p>
          <a:p>
            <a:r>
              <a:rPr lang="vi-VN" sz="1200" smtClean="0">
                <a:solidFill>
                  <a:srgbClr val="FFFF00"/>
                </a:solidFill>
              </a:rPr>
              <a:t>pānti </a:t>
            </a:r>
            <a:r>
              <a:rPr lang="en-US" sz="1200" smtClean="0">
                <a:solidFill>
                  <a:srgbClr val="FFFF00"/>
                </a:solidFill>
              </a:rPr>
              <a:t>	</a:t>
            </a:r>
            <a:r>
              <a:rPr lang="en-US" sz="1200" smtClean="0">
                <a:solidFill>
                  <a:schemeClr val="bg1"/>
                </a:solidFill>
              </a:rPr>
              <a:t>- maintain</a:t>
            </a:r>
          </a:p>
          <a:p>
            <a:r>
              <a:rPr lang="vi-VN" sz="1200" smtClean="0">
                <a:solidFill>
                  <a:srgbClr val="FFFF00"/>
                </a:solidFill>
              </a:rPr>
              <a:t>kalayanti </a:t>
            </a:r>
            <a:r>
              <a:rPr lang="en-US" sz="1200" smtClean="0">
                <a:solidFill>
                  <a:srgbClr val="FFFF00"/>
                </a:solidFill>
              </a:rPr>
              <a:t>	</a:t>
            </a:r>
            <a:r>
              <a:rPr lang="en-US" sz="1200" smtClean="0">
                <a:solidFill>
                  <a:schemeClr val="bg1"/>
                </a:solidFill>
              </a:rPr>
              <a:t>- manifest</a:t>
            </a:r>
          </a:p>
          <a:p>
            <a:r>
              <a:rPr lang="vi-VN" sz="1200" smtClean="0">
                <a:solidFill>
                  <a:srgbClr val="FFFF00"/>
                </a:solidFill>
              </a:rPr>
              <a:t>ciraḿ </a:t>
            </a:r>
            <a:r>
              <a:rPr lang="en-US" sz="1200" smtClean="0">
                <a:solidFill>
                  <a:srgbClr val="FFFF00"/>
                </a:solidFill>
              </a:rPr>
              <a:t>	</a:t>
            </a:r>
            <a:r>
              <a:rPr lang="en-US" sz="1200" smtClean="0">
                <a:solidFill>
                  <a:schemeClr val="bg1"/>
                </a:solidFill>
              </a:rPr>
              <a:t>- eternally</a:t>
            </a:r>
          </a:p>
          <a:p>
            <a:r>
              <a:rPr lang="en-US" sz="1200" smtClean="0">
                <a:solidFill>
                  <a:srgbClr val="FFFF00"/>
                </a:solidFill>
              </a:rPr>
              <a:t>j</a:t>
            </a:r>
            <a:r>
              <a:rPr lang="vi-VN" sz="1200" smtClean="0">
                <a:solidFill>
                  <a:srgbClr val="FFFF00"/>
                </a:solidFill>
              </a:rPr>
              <a:t>aganti</a:t>
            </a:r>
            <a:r>
              <a:rPr lang="en-US" sz="1200" smtClean="0">
                <a:solidFill>
                  <a:srgbClr val="FFFF00"/>
                </a:solidFill>
              </a:rPr>
              <a:t> 	</a:t>
            </a:r>
            <a:r>
              <a:rPr lang="en-US" sz="1200" smtClean="0">
                <a:solidFill>
                  <a:schemeClr val="bg1"/>
                </a:solidFill>
              </a:rPr>
              <a:t>– the universes</a:t>
            </a:r>
            <a:endParaRPr lang="vi-VN" sz="1200" smtClean="0">
              <a:solidFill>
                <a:schemeClr val="bg1"/>
              </a:solidFill>
            </a:endParaRPr>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Sat-Cit-ānanda</a:t>
            </a:r>
          </a:p>
          <a:p>
            <a:endParaRPr lang="en-US" smtClean="0"/>
          </a:p>
          <a:p>
            <a:r>
              <a:rPr lang="vi-VN" sz="1200" smtClean="0">
                <a:solidFill>
                  <a:srgbClr val="FFFF00"/>
                </a:solidFill>
              </a:rPr>
              <a:t>Ānanda</a:t>
            </a:r>
            <a:r>
              <a:rPr lang="en-US" sz="1200" smtClean="0">
                <a:solidFill>
                  <a:srgbClr val="FFFF00"/>
                </a:solidFill>
              </a:rPr>
              <a:t>	</a:t>
            </a:r>
            <a:r>
              <a:rPr lang="vi-VN" sz="1200" smtClean="0">
                <a:solidFill>
                  <a:schemeClr val="bg1"/>
                </a:solidFill>
              </a:rPr>
              <a:t>-</a:t>
            </a:r>
            <a:r>
              <a:rPr lang="en-US" sz="1200" smtClean="0">
                <a:solidFill>
                  <a:schemeClr val="bg1"/>
                </a:solidFill>
              </a:rPr>
              <a:t> bliss</a:t>
            </a:r>
          </a:p>
          <a:p>
            <a:r>
              <a:rPr lang="en-US" sz="1200" smtClean="0">
                <a:solidFill>
                  <a:srgbClr val="FFFF00"/>
                </a:solidFill>
              </a:rPr>
              <a:t>c</a:t>
            </a:r>
            <a:r>
              <a:rPr lang="vi-VN" sz="1200" smtClean="0">
                <a:solidFill>
                  <a:srgbClr val="FFFF00"/>
                </a:solidFill>
              </a:rPr>
              <a:t>i</a:t>
            </a:r>
            <a:r>
              <a:rPr lang="en-US" sz="1200" smtClean="0">
                <a:solidFill>
                  <a:srgbClr val="FFFF00"/>
                </a:solidFill>
              </a:rPr>
              <a:t>t (n) 	</a:t>
            </a:r>
            <a:r>
              <a:rPr lang="en-US" sz="1200" smtClean="0">
                <a:solidFill>
                  <a:schemeClr val="bg1"/>
                </a:solidFill>
              </a:rPr>
              <a:t>– knowledge</a:t>
            </a:r>
          </a:p>
          <a:p>
            <a:r>
              <a:rPr lang="en-US" sz="1200" smtClean="0">
                <a:solidFill>
                  <a:srgbClr val="FFFF00"/>
                </a:solidFill>
              </a:rPr>
              <a:t>m</a:t>
            </a:r>
            <a:r>
              <a:rPr lang="vi-VN" sz="1200" smtClean="0">
                <a:solidFill>
                  <a:srgbClr val="FFFF00"/>
                </a:solidFill>
              </a:rPr>
              <a:t>aya</a:t>
            </a:r>
            <a:r>
              <a:rPr lang="en-US" sz="1200" smtClean="0">
                <a:solidFill>
                  <a:srgbClr val="FFFF00"/>
                </a:solidFill>
              </a:rPr>
              <a:t>	</a:t>
            </a:r>
            <a:r>
              <a:rPr lang="vi-VN" sz="1200" smtClean="0">
                <a:solidFill>
                  <a:srgbClr val="FFFF00"/>
                </a:solidFill>
              </a:rPr>
              <a:t>-</a:t>
            </a:r>
            <a:r>
              <a:rPr lang="en-US" sz="1200" smtClean="0">
                <a:solidFill>
                  <a:srgbClr val="FFFF00"/>
                </a:solidFill>
              </a:rPr>
              <a:t> </a:t>
            </a:r>
            <a:r>
              <a:rPr lang="en-US" sz="1200" smtClean="0">
                <a:solidFill>
                  <a:schemeClr val="bg1"/>
                </a:solidFill>
              </a:rPr>
              <a:t>full of</a:t>
            </a:r>
          </a:p>
          <a:p>
            <a:r>
              <a:rPr lang="en-US" sz="1200" smtClean="0">
                <a:solidFill>
                  <a:srgbClr val="FFFF00"/>
                </a:solidFill>
              </a:rPr>
              <a:t>s</a:t>
            </a:r>
            <a:r>
              <a:rPr lang="vi-VN" sz="1200" smtClean="0">
                <a:solidFill>
                  <a:srgbClr val="FFFF00"/>
                </a:solidFill>
              </a:rPr>
              <a:t>a</a:t>
            </a:r>
            <a:r>
              <a:rPr lang="en-US" sz="1200" smtClean="0">
                <a:solidFill>
                  <a:srgbClr val="FFFF00"/>
                </a:solidFill>
              </a:rPr>
              <a:t>t	</a:t>
            </a:r>
            <a:r>
              <a:rPr lang="vi-VN" sz="1200" smtClean="0">
                <a:solidFill>
                  <a:schemeClr val="bg1"/>
                </a:solidFill>
              </a:rPr>
              <a:t>-</a:t>
            </a:r>
            <a:r>
              <a:rPr lang="en-US" sz="1200" smtClean="0">
                <a:solidFill>
                  <a:schemeClr val="bg1"/>
                </a:solidFill>
              </a:rPr>
              <a:t> eternally</a:t>
            </a:r>
          </a:p>
          <a:p>
            <a:r>
              <a:rPr lang="en-US" sz="1200" smtClean="0">
                <a:solidFill>
                  <a:srgbClr val="FFFF00"/>
                </a:solidFill>
              </a:rPr>
              <a:t>u</a:t>
            </a:r>
            <a:r>
              <a:rPr lang="vi-VN" sz="1200" smtClean="0">
                <a:solidFill>
                  <a:srgbClr val="FFFF00"/>
                </a:solidFill>
              </a:rPr>
              <a:t>jjvala</a:t>
            </a:r>
            <a:r>
              <a:rPr lang="en-US" sz="1200" smtClean="0">
                <a:solidFill>
                  <a:srgbClr val="FFFF00"/>
                </a:solidFill>
              </a:rPr>
              <a:t>	</a:t>
            </a:r>
            <a:r>
              <a:rPr lang="vi-VN" sz="1200" smtClean="0">
                <a:solidFill>
                  <a:schemeClr val="bg1"/>
                </a:solidFill>
              </a:rPr>
              <a:t>-</a:t>
            </a:r>
            <a:r>
              <a:rPr lang="en-US" sz="1200" smtClean="0">
                <a:solidFill>
                  <a:schemeClr val="bg1"/>
                </a:solidFill>
              </a:rPr>
              <a:t> dazzling splendor</a:t>
            </a:r>
          </a:p>
          <a:p>
            <a:r>
              <a:rPr lang="en-US" sz="1200" smtClean="0">
                <a:solidFill>
                  <a:srgbClr val="FFFF00"/>
                </a:solidFill>
              </a:rPr>
              <a:t>v</a:t>
            </a:r>
            <a:r>
              <a:rPr lang="vi-VN" sz="1200" smtClean="0">
                <a:solidFill>
                  <a:srgbClr val="FFFF00"/>
                </a:solidFill>
              </a:rPr>
              <a:t>igrahasya</a:t>
            </a:r>
            <a:r>
              <a:rPr lang="en-US" sz="1200" smtClean="0">
                <a:solidFill>
                  <a:srgbClr val="FFFF00"/>
                </a:solidFill>
              </a:rPr>
              <a:t> 	</a:t>
            </a:r>
            <a:r>
              <a:rPr lang="en-US" sz="1200" smtClean="0">
                <a:solidFill>
                  <a:schemeClr val="bg1"/>
                </a:solidFill>
              </a:rPr>
              <a:t>– whose form</a:t>
            </a:r>
            <a:endParaRPr lang="vi-VN" sz="1200" smtClean="0">
              <a:solidFill>
                <a:schemeClr val="bg1"/>
              </a:solidFill>
            </a:endParaRPr>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a:pPr>
                <a:defRPr/>
              </a:pPr>
              <a:t>2</a:t>
            </a:fld>
            <a:endParaRPr lang="en-US"/>
          </a:p>
        </p:txBody>
      </p:sp>
    </p:spTree>
    <p:extLst>
      <p:ext uri="{BB962C8B-B14F-4D97-AF65-F5344CB8AC3E}">
        <p14:creationId xmlns="" xmlns:p14="http://schemas.microsoft.com/office/powerpoint/2010/main" val="1749468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Dazzling</a:t>
            </a:r>
            <a:r>
              <a:rPr lang="en-US" baseline="0" smtClean="0"/>
              <a:t> form...</a:t>
            </a:r>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mtClean="0"/>
          </a:p>
          <a:p>
            <a:r>
              <a:rPr lang="en-US" smtClean="0"/>
              <a:t>KANAKā</a:t>
            </a:r>
          </a:p>
          <a:p>
            <a:r>
              <a:rPr lang="en-US" smtClean="0"/>
              <a:t>KāMINI </a:t>
            </a:r>
          </a:p>
          <a:p>
            <a:r>
              <a:rPr lang="en-US" smtClean="0"/>
              <a:t>PRATHISHTā </a:t>
            </a:r>
          </a:p>
          <a:p>
            <a:r>
              <a:rPr lang="en-US" smtClean="0"/>
              <a:t>BāGINI</a:t>
            </a:r>
          </a:p>
          <a:p>
            <a:endParaRPr lang="en-US" smtClean="0"/>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sz="1200" b="0" i="0" u="none" strike="noStrike" kern="1200" smtClean="0">
                <a:solidFill>
                  <a:schemeClr val="tx1"/>
                </a:solidFill>
                <a:latin typeface="+mn-lt"/>
                <a:ea typeface="MS PGothic" pitchFamily="34" charset="-128"/>
                <a:cs typeface="ＭＳ Ｐゴシック" charset="0"/>
              </a:rPr>
              <a:t>kṛṣṇa</a:t>
            </a:r>
            <a:r>
              <a:rPr lang="vi-VN" sz="1200" b="0" i="0" kern="1200" smtClean="0">
                <a:solidFill>
                  <a:schemeClr val="tx1"/>
                </a:solidFill>
                <a:latin typeface="+mn-lt"/>
                <a:ea typeface="MS PGothic" pitchFamily="34" charset="-128"/>
                <a:cs typeface="ＭＳ Ｐゴシック" charset="0"/>
              </a:rPr>
              <a:t> — Lord </a:t>
            </a:r>
            <a:r>
              <a:rPr lang="vi-VN" sz="1200" b="0" i="0" u="none" strike="noStrike" kern="1200" smtClean="0">
                <a:solidFill>
                  <a:schemeClr val="tx1"/>
                </a:solidFill>
                <a:latin typeface="+mn-lt"/>
                <a:ea typeface="MS PGothic" pitchFamily="34" charset="-128"/>
                <a:cs typeface="ＭＳ Ｐゴシック" charset="0"/>
              </a:rPr>
              <a:t>Kṛṣṇa</a:t>
            </a:r>
            <a:r>
              <a:rPr lang="vi-VN" sz="1200" b="0" i="0" kern="1200" smtClean="0">
                <a:solidFill>
                  <a:schemeClr val="tx1"/>
                </a:solidFill>
                <a:latin typeface="+mn-lt"/>
                <a:ea typeface="MS PGothic" pitchFamily="34" charset="-128"/>
                <a:cs typeface="ＭＳ Ｐゴシック" charset="0"/>
              </a:rPr>
              <a:t>; </a:t>
            </a:r>
            <a:endParaRPr lang="en-US" sz="1200" b="0" i="0" kern="1200" smtClean="0">
              <a:solidFill>
                <a:schemeClr val="tx1"/>
              </a:solidFill>
              <a:latin typeface="+mn-lt"/>
              <a:ea typeface="MS PGothic" pitchFamily="34" charset="-128"/>
              <a:cs typeface="ＭＳ Ｐゴシック" charset="0"/>
            </a:endParaRPr>
          </a:p>
          <a:p>
            <a:r>
              <a:rPr lang="vi-VN" sz="1200" b="0" i="0" u="none" strike="noStrike" kern="1200" smtClean="0">
                <a:solidFill>
                  <a:schemeClr val="tx1"/>
                </a:solidFill>
                <a:latin typeface="+mn-lt"/>
                <a:ea typeface="MS PGothic" pitchFamily="34" charset="-128"/>
                <a:cs typeface="ＭＳ Ｐゴシック" charset="0"/>
              </a:rPr>
              <a:t>Yadi</a:t>
            </a:r>
            <a:r>
              <a:rPr lang="en-US" sz="1200" b="0" i="0" u="none" strike="noStrike" kern="1200" baseline="0" smtClean="0">
                <a:solidFill>
                  <a:schemeClr val="tx1"/>
                </a:solidFill>
                <a:latin typeface="+mn-lt"/>
                <a:ea typeface="MS PGothic" pitchFamily="34" charset="-128"/>
                <a:cs typeface="ＭＳ Ｐゴシック" charset="0"/>
              </a:rPr>
              <a:t> </a:t>
            </a:r>
            <a:r>
              <a:rPr lang="vi-VN" sz="1200" b="0" i="0" kern="1200" smtClean="0">
                <a:solidFill>
                  <a:schemeClr val="tx1"/>
                </a:solidFill>
                <a:latin typeface="+mn-lt"/>
                <a:ea typeface="MS PGothic" pitchFamily="34" charset="-128"/>
                <a:cs typeface="ＭＳ Ｐゴシック" charset="0"/>
              </a:rPr>
              <a:t>— if; </a:t>
            </a:r>
            <a:endParaRPr lang="en-US" sz="1200" b="0" i="0" kern="1200" smtClean="0">
              <a:solidFill>
                <a:schemeClr val="tx1"/>
              </a:solidFill>
              <a:latin typeface="+mn-lt"/>
              <a:ea typeface="MS PGothic" pitchFamily="34" charset="-128"/>
              <a:cs typeface="ＭＳ Ｐゴシック" charset="0"/>
            </a:endParaRPr>
          </a:p>
          <a:p>
            <a:r>
              <a:rPr lang="vi-VN" sz="1200" b="0" i="0" u="none" strike="noStrike" kern="1200" smtClean="0">
                <a:solidFill>
                  <a:schemeClr val="tx1"/>
                </a:solidFill>
                <a:latin typeface="+mn-lt"/>
                <a:ea typeface="MS PGothic" pitchFamily="34" charset="-128"/>
                <a:cs typeface="ＭＳ Ｐゴシック" charset="0"/>
              </a:rPr>
              <a:t>kṛpā</a:t>
            </a:r>
            <a:r>
              <a:rPr lang="vi-VN" sz="1200" b="0" i="0" kern="1200" smtClean="0">
                <a:solidFill>
                  <a:schemeClr val="tx1"/>
                </a:solidFill>
                <a:latin typeface="+mn-lt"/>
                <a:ea typeface="MS PGothic" pitchFamily="34" charset="-128"/>
                <a:cs typeface="ＭＳ Ｐゴシック" charset="0"/>
              </a:rPr>
              <a:t> </a:t>
            </a:r>
            <a:r>
              <a:rPr lang="vi-VN" sz="1200" b="0" i="0" u="none" strike="noStrike" kern="1200" smtClean="0">
                <a:solidFill>
                  <a:schemeClr val="tx1"/>
                </a:solidFill>
                <a:latin typeface="+mn-lt"/>
                <a:ea typeface="MS PGothic" pitchFamily="34" charset="-128"/>
                <a:cs typeface="ＭＳ Ｐゴシック" charset="0"/>
              </a:rPr>
              <a:t>kare</a:t>
            </a:r>
            <a:r>
              <a:rPr lang="vi-VN" sz="1200" b="0" i="0" kern="1200" smtClean="0">
                <a:solidFill>
                  <a:schemeClr val="tx1"/>
                </a:solidFill>
                <a:latin typeface="+mn-lt"/>
                <a:ea typeface="MS PGothic" pitchFamily="34" charset="-128"/>
                <a:cs typeface="ＭＳ Ｐゴシック" charset="0"/>
              </a:rPr>
              <a:t> — shows His mercy; </a:t>
            </a:r>
            <a:endParaRPr lang="en-US" sz="1200" b="0" i="0" kern="1200" smtClean="0">
              <a:solidFill>
                <a:schemeClr val="tx1"/>
              </a:solidFill>
              <a:latin typeface="+mn-lt"/>
              <a:ea typeface="MS PGothic" pitchFamily="34" charset="-128"/>
              <a:cs typeface="ＭＳ Ｐゴシック" charset="0"/>
            </a:endParaRPr>
          </a:p>
          <a:p>
            <a:r>
              <a:rPr lang="vi-VN" sz="1200" b="0" i="0" u="none" strike="noStrike" kern="1200" smtClean="0">
                <a:solidFill>
                  <a:schemeClr val="tx1"/>
                </a:solidFill>
                <a:latin typeface="+mn-lt"/>
                <a:ea typeface="MS PGothic" pitchFamily="34" charset="-128"/>
                <a:cs typeface="ＭＳ Ｐゴシック" charset="0"/>
              </a:rPr>
              <a:t>kona</a:t>
            </a:r>
            <a:r>
              <a:rPr lang="vi-VN" sz="1200" b="0" i="0" kern="1200" smtClean="0">
                <a:solidFill>
                  <a:schemeClr val="tx1"/>
                </a:solidFill>
                <a:latin typeface="+mn-lt"/>
                <a:ea typeface="MS PGothic" pitchFamily="34" charset="-128"/>
                <a:cs typeface="ＭＳ Ｐゴシック" charset="0"/>
              </a:rPr>
              <a:t> </a:t>
            </a:r>
            <a:r>
              <a:rPr lang="en-US" sz="1200" b="0" i="0" kern="1200" smtClean="0">
                <a:solidFill>
                  <a:schemeClr val="tx1"/>
                </a:solidFill>
                <a:latin typeface="+mn-lt"/>
                <a:ea typeface="MS PGothic" pitchFamily="34" charset="-128"/>
                <a:cs typeface="ＭＳ Ｐゴシック" charset="0"/>
              </a:rPr>
              <a:t>- some</a:t>
            </a:r>
          </a:p>
          <a:p>
            <a:r>
              <a:rPr lang="vi-VN" sz="1200" b="0" i="0" u="none" strike="noStrike" kern="1200" smtClean="0">
                <a:solidFill>
                  <a:schemeClr val="tx1"/>
                </a:solidFill>
                <a:latin typeface="+mn-lt"/>
                <a:ea typeface="MS PGothic" pitchFamily="34" charset="-128"/>
                <a:cs typeface="ＭＳ Ｐゴシック" charset="0"/>
              </a:rPr>
              <a:t>bhāgyavāne</a:t>
            </a:r>
            <a:r>
              <a:rPr lang="vi-VN" sz="1200" b="0" i="0" kern="1200" smtClean="0">
                <a:solidFill>
                  <a:schemeClr val="tx1"/>
                </a:solidFill>
                <a:latin typeface="+mn-lt"/>
                <a:ea typeface="MS PGothic" pitchFamily="34" charset="-128"/>
                <a:cs typeface="ＭＳ Ｐゴシック" charset="0"/>
              </a:rPr>
              <a:t> — </a:t>
            </a:r>
            <a:r>
              <a:rPr lang="en-US" sz="1200" b="0" i="0" u="none" strike="noStrike" kern="1200" smtClean="0">
                <a:solidFill>
                  <a:schemeClr val="tx1"/>
                </a:solidFill>
                <a:latin typeface="+mn-lt"/>
                <a:ea typeface="MS PGothic" pitchFamily="34" charset="-128"/>
                <a:cs typeface="ＭＳ Ｐゴシック" charset="0"/>
              </a:rPr>
              <a:t>to</a:t>
            </a:r>
            <a:r>
              <a:rPr lang="en-US" sz="1200" b="0" i="0" u="none" strike="noStrike" kern="1200" baseline="0" smtClean="0">
                <a:solidFill>
                  <a:schemeClr val="tx1"/>
                </a:solidFill>
                <a:latin typeface="+mn-lt"/>
                <a:ea typeface="MS PGothic" pitchFamily="34" charset="-128"/>
                <a:cs typeface="ＭＳ Ｐゴシック" charset="0"/>
              </a:rPr>
              <a:t> </a:t>
            </a:r>
            <a:r>
              <a:rPr lang="vi-VN" sz="1200" b="0" i="0" kern="1200" smtClean="0">
                <a:solidFill>
                  <a:schemeClr val="tx1"/>
                </a:solidFill>
                <a:latin typeface="+mn-lt"/>
                <a:ea typeface="MS PGothic" pitchFamily="34" charset="-128"/>
                <a:cs typeface="ＭＳ Ｐゴシック" charset="0"/>
              </a:rPr>
              <a:t>fortunate person; </a:t>
            </a:r>
            <a:endParaRPr lang="en-US" sz="1200" b="0" i="0" kern="1200" smtClean="0">
              <a:solidFill>
                <a:schemeClr val="tx1"/>
              </a:solidFill>
              <a:latin typeface="+mn-lt"/>
              <a:ea typeface="MS PGothic" pitchFamily="34" charset="-128"/>
              <a:cs typeface="ＭＳ Ｐゴシック" charset="0"/>
            </a:endParaRPr>
          </a:p>
          <a:p>
            <a:r>
              <a:rPr lang="vi-VN" sz="1200" b="0" i="0" u="none" strike="noStrike" kern="1200" smtClean="0">
                <a:solidFill>
                  <a:schemeClr val="tx1"/>
                </a:solidFill>
                <a:latin typeface="+mn-lt"/>
                <a:ea typeface="MS PGothic" pitchFamily="34" charset="-128"/>
                <a:cs typeface="ＭＳ Ｐゴシック" charset="0"/>
              </a:rPr>
              <a:t>guru</a:t>
            </a:r>
            <a:r>
              <a:rPr lang="vi-VN" sz="1200" b="0" i="0" kern="1200" smtClean="0">
                <a:solidFill>
                  <a:schemeClr val="tx1"/>
                </a:solidFill>
                <a:latin typeface="+mn-lt"/>
                <a:ea typeface="MS PGothic" pitchFamily="34" charset="-128"/>
                <a:cs typeface="ＭＳ Ｐゴシック" charset="0"/>
              </a:rPr>
              <a:t> — of the spiritual master; </a:t>
            </a:r>
            <a:endParaRPr lang="en-US" sz="1200" b="0" i="0" kern="1200" smtClean="0">
              <a:solidFill>
                <a:schemeClr val="tx1"/>
              </a:solidFill>
              <a:latin typeface="+mn-lt"/>
              <a:ea typeface="MS PGothic" pitchFamily="34" charset="-128"/>
              <a:cs typeface="ＭＳ Ｐゴシック" charset="0"/>
            </a:endParaRPr>
          </a:p>
          <a:p>
            <a:r>
              <a:rPr lang="vi-VN" sz="1200" b="0" i="0" u="none" strike="noStrike" kern="1200" smtClean="0">
                <a:solidFill>
                  <a:schemeClr val="tx1"/>
                </a:solidFill>
                <a:latin typeface="+mn-lt"/>
                <a:ea typeface="MS PGothic" pitchFamily="34" charset="-128"/>
                <a:cs typeface="ＭＳ Ｐゴシック" charset="0"/>
              </a:rPr>
              <a:t>antaryāmi</a:t>
            </a:r>
            <a:r>
              <a:rPr lang="vi-VN" sz="1200" b="0" i="0" kern="1200" smtClean="0">
                <a:solidFill>
                  <a:schemeClr val="tx1"/>
                </a:solidFill>
                <a:latin typeface="+mn-lt"/>
                <a:ea typeface="MS PGothic" pitchFamily="34" charset="-128"/>
                <a:cs typeface="ＭＳ Ｐゴシック" charset="0"/>
              </a:rPr>
              <a:t> — of the Supersoul;</a:t>
            </a:r>
            <a:endParaRPr lang="en-US" sz="1200" b="0" i="0" kern="1200" smtClean="0">
              <a:solidFill>
                <a:schemeClr val="tx1"/>
              </a:solidFill>
              <a:latin typeface="+mn-lt"/>
              <a:ea typeface="MS PGothic" pitchFamily="34" charset="-128"/>
              <a:cs typeface="ＭＳ Ｐゴシック" charset="0"/>
            </a:endParaRPr>
          </a:p>
          <a:p>
            <a:r>
              <a:rPr lang="vi-VN" sz="1200" b="0" i="0" u="none" strike="noStrike" kern="1200" smtClean="0">
                <a:solidFill>
                  <a:schemeClr val="tx1"/>
                </a:solidFill>
                <a:latin typeface="+mn-lt"/>
                <a:ea typeface="MS PGothic" pitchFamily="34" charset="-128"/>
                <a:cs typeface="ＭＳ Ｐゴシック" charset="0"/>
              </a:rPr>
              <a:t>rūpe</a:t>
            </a:r>
            <a:r>
              <a:rPr lang="vi-VN" sz="1200" b="0" i="0" kern="1200" smtClean="0">
                <a:solidFill>
                  <a:schemeClr val="tx1"/>
                </a:solidFill>
                <a:latin typeface="+mn-lt"/>
                <a:ea typeface="MS PGothic" pitchFamily="34" charset="-128"/>
                <a:cs typeface="ＭＳ Ｐゴシック" charset="0"/>
              </a:rPr>
              <a:t> — </a:t>
            </a:r>
            <a:r>
              <a:rPr lang="vi-VN" sz="1200" b="0" i="0" u="none" strike="noStrike" kern="1200" smtClean="0">
                <a:solidFill>
                  <a:schemeClr val="tx1"/>
                </a:solidFill>
                <a:latin typeface="+mn-lt"/>
                <a:ea typeface="MS PGothic" pitchFamily="34" charset="-128"/>
                <a:cs typeface="ＭＳ Ｐゴシック" charset="0"/>
                <a:hlinkClick r:id="rId3"/>
              </a:rPr>
              <a:t>in</a:t>
            </a:r>
            <a:r>
              <a:rPr lang="vi-VN" sz="1200" b="0" i="0" kern="1200" smtClean="0">
                <a:solidFill>
                  <a:schemeClr val="tx1"/>
                </a:solidFill>
                <a:latin typeface="+mn-lt"/>
                <a:ea typeface="MS PGothic" pitchFamily="34" charset="-128"/>
                <a:cs typeface="ＭＳ Ｐゴシック" charset="0"/>
              </a:rPr>
              <a:t> the form; </a:t>
            </a:r>
            <a:endParaRPr lang="en-US" sz="1200" b="0" i="0" kern="1200" smtClean="0">
              <a:solidFill>
                <a:schemeClr val="tx1"/>
              </a:solidFill>
              <a:latin typeface="+mn-lt"/>
              <a:ea typeface="MS PGothic" pitchFamily="34" charset="-128"/>
              <a:cs typeface="ＭＳ Ｐゴシック" charset="0"/>
            </a:endParaRPr>
          </a:p>
          <a:p>
            <a:r>
              <a:rPr lang="vi-VN" sz="1200" b="0" i="0" u="none" strike="noStrike" kern="1200" smtClean="0">
                <a:solidFill>
                  <a:schemeClr val="tx1"/>
                </a:solidFill>
                <a:latin typeface="+mn-lt"/>
                <a:ea typeface="MS PGothic" pitchFamily="34" charset="-128"/>
                <a:cs typeface="ＭＳ Ｐゴシック" charset="0"/>
              </a:rPr>
              <a:t>śikhāya</a:t>
            </a:r>
            <a:r>
              <a:rPr lang="vi-VN" sz="1200" b="0" i="0" kern="1200" smtClean="0">
                <a:solidFill>
                  <a:schemeClr val="tx1"/>
                </a:solidFill>
                <a:latin typeface="+mn-lt"/>
                <a:ea typeface="MS PGothic" pitchFamily="34" charset="-128"/>
                <a:cs typeface="ＭＳ Ｐゴシック" charset="0"/>
              </a:rPr>
              <a:t> — teaches;</a:t>
            </a:r>
            <a:endParaRPr lang="en-US" sz="1200" b="0" i="0" kern="1200" smtClean="0">
              <a:solidFill>
                <a:schemeClr val="tx1"/>
              </a:solidFill>
              <a:latin typeface="+mn-lt"/>
              <a:ea typeface="MS PGothic" pitchFamily="34" charset="-128"/>
              <a:cs typeface="ＭＳ Ｐゴシック" charset="0"/>
            </a:endParaRPr>
          </a:p>
          <a:p>
            <a:r>
              <a:rPr lang="vi-VN" sz="1200" b="0" i="0" u="none" strike="noStrike" kern="1200" smtClean="0">
                <a:solidFill>
                  <a:schemeClr val="tx1"/>
                </a:solidFill>
                <a:latin typeface="+mn-lt"/>
                <a:ea typeface="MS PGothic" pitchFamily="34" charset="-128"/>
                <a:cs typeface="ＭＳ Ｐゴシック" charset="0"/>
              </a:rPr>
              <a:t>āpane</a:t>
            </a:r>
            <a:r>
              <a:rPr lang="vi-VN" sz="1200" b="0" i="0" kern="1200" smtClean="0">
                <a:solidFill>
                  <a:schemeClr val="tx1"/>
                </a:solidFill>
                <a:latin typeface="+mn-lt"/>
                <a:ea typeface="MS PGothic" pitchFamily="34" charset="-128"/>
                <a:cs typeface="ＭＳ Ｐゴシック" charset="0"/>
              </a:rPr>
              <a:t> — personally.</a:t>
            </a:r>
            <a:endParaRPr lang="en-US" sz="1200" b="0" i="0" kern="1200" smtClean="0">
              <a:solidFill>
                <a:schemeClr val="tx1"/>
              </a:solidFill>
              <a:latin typeface="+mn-lt"/>
              <a:ea typeface="MS PGothic" pitchFamily="34" charset="-128"/>
              <a:cs typeface="ＭＳ Ｐゴシック" charset="0"/>
            </a:endParaRPr>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To whom does Krishna show real mercy?</a:t>
            </a:r>
          </a:p>
          <a:p>
            <a:endParaRPr lang="en-US" smtClean="0"/>
          </a:p>
          <a:p>
            <a:pPr>
              <a:buFontTx/>
              <a:buChar char="-"/>
            </a:pPr>
            <a:r>
              <a:rPr lang="en-US" smtClean="0"/>
              <a:t>Selfish versus Selfless</a:t>
            </a:r>
          </a:p>
          <a:p>
            <a:pPr>
              <a:buFontTx/>
              <a:buNone/>
            </a:pPr>
            <a:endParaRPr lang="en-US" smtClean="0"/>
          </a:p>
          <a:p>
            <a:pPr>
              <a:buFontTx/>
              <a:buNone/>
            </a:pPr>
            <a:r>
              <a:rPr lang="en-US" smtClean="0"/>
              <a:t>Padmavati</a:t>
            </a:r>
            <a:r>
              <a:rPr lang="en-US" baseline="0" smtClean="0"/>
              <a:t> got darshan instead of Jayadeva Goswami</a:t>
            </a:r>
          </a:p>
          <a:p>
            <a:pPr>
              <a:buFontTx/>
              <a:buNone/>
            </a:pPr>
            <a:endParaRPr lang="en-US" smtClean="0"/>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EXPLAIN THE MEANING.....</a:t>
            </a:r>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mtClean="0"/>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www.gokulbhajan.com</a:t>
            </a:r>
          </a:p>
        </p:txBody>
      </p:sp>
      <p:sp>
        <p:nvSpPr>
          <p:cNvPr id="5"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6" name="Slide Number Placeholder 5"/>
          <p:cNvSpPr>
            <a:spLocks noGrp="1"/>
          </p:cNvSpPr>
          <p:nvPr>
            <p:ph type="sldNum" sz="quarter" idx="12"/>
          </p:nvPr>
        </p:nvSpPr>
        <p:spPr/>
        <p:txBody>
          <a:bodyPr/>
          <a:lstStyle>
            <a:lvl1pPr>
              <a:defRPr/>
            </a:lvl1pPr>
          </a:lstStyle>
          <a:p>
            <a:pPr>
              <a:defRPr/>
            </a:pPr>
            <a:fld id="{EFA74FA9-9F3E-4643-B657-B0B8B813867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www.gokulbhajan.com</a:t>
            </a:r>
          </a:p>
        </p:txBody>
      </p:sp>
      <p:sp>
        <p:nvSpPr>
          <p:cNvPr id="5"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6" name="Slide Number Placeholder 5"/>
          <p:cNvSpPr>
            <a:spLocks noGrp="1"/>
          </p:cNvSpPr>
          <p:nvPr>
            <p:ph type="sldNum" sz="quarter" idx="12"/>
          </p:nvPr>
        </p:nvSpPr>
        <p:spPr/>
        <p:txBody>
          <a:bodyPr/>
          <a:lstStyle>
            <a:lvl1pPr>
              <a:defRPr/>
            </a:lvl1pPr>
          </a:lstStyle>
          <a:p>
            <a:pPr>
              <a:defRPr/>
            </a:pPr>
            <a:fld id="{E4D954F4-CAC8-40F2-8C46-32249FF2D3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www.gokulbhajan.com</a:t>
            </a:r>
          </a:p>
        </p:txBody>
      </p:sp>
      <p:sp>
        <p:nvSpPr>
          <p:cNvPr id="5"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6" name="Slide Number Placeholder 5"/>
          <p:cNvSpPr>
            <a:spLocks noGrp="1"/>
          </p:cNvSpPr>
          <p:nvPr>
            <p:ph type="sldNum" sz="quarter" idx="12"/>
          </p:nvPr>
        </p:nvSpPr>
        <p:spPr/>
        <p:txBody>
          <a:bodyPr/>
          <a:lstStyle>
            <a:lvl1pPr>
              <a:defRPr/>
            </a:lvl1pPr>
          </a:lstStyle>
          <a:p>
            <a:pPr>
              <a:defRPr/>
            </a:pPr>
            <a:fld id="{1579BF1C-D6E4-430C-903B-846ACA44CF1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useBgFill="1">
        <p:nvSpPr>
          <p:cNvPr id="2" name="Frame 1"/>
          <p:cNvSpPr/>
          <p:nvPr userDrawn="1"/>
        </p:nvSpPr>
        <p:spPr>
          <a:xfrm>
            <a:off x="0" y="3028950"/>
            <a:ext cx="2362200" cy="211455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en-US">
              <a:solidFill>
                <a:schemeClr val="tx1"/>
              </a:solidFill>
            </a:endParaRPr>
          </a:p>
        </p:txBody>
      </p:sp>
      <p:sp>
        <p:nvSpPr>
          <p:cNvPr id="3" name="Rectangle 2"/>
          <p:cNvSpPr/>
          <p:nvPr userDrawn="1"/>
        </p:nvSpPr>
        <p:spPr>
          <a:xfrm>
            <a:off x="2362200" y="57150"/>
            <a:ext cx="46038"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en-US"/>
          </a:p>
        </p:txBody>
      </p:sp>
      <p:sp>
        <p:nvSpPr>
          <p:cNvPr id="4" name="Date Placeholder 2"/>
          <p:cNvSpPr>
            <a:spLocks noGrp="1"/>
          </p:cNvSpPr>
          <p:nvPr>
            <p:ph type="dt" sz="half" idx="10"/>
          </p:nvPr>
        </p:nvSpPr>
        <p:spPr>
          <a:xfrm>
            <a:off x="2438400" y="4933950"/>
            <a:ext cx="2133600" cy="198438"/>
          </a:xfrm>
        </p:spPr>
        <p:txBody>
          <a:bodyPr/>
          <a:lstStyle>
            <a:lvl1pPr fontAlgn="auto">
              <a:spcBef>
                <a:spcPts val="0"/>
              </a:spcBef>
              <a:spcAft>
                <a:spcPts val="0"/>
              </a:spcAft>
              <a:defRPr>
                <a:solidFill>
                  <a:schemeClr val="tx1">
                    <a:tint val="75000"/>
                  </a:schemeClr>
                </a:solidFill>
                <a:latin typeface="+mn-lt"/>
                <a:ea typeface="+mn-ea"/>
                <a:cs typeface="+mn-cs"/>
              </a:defRPr>
            </a:lvl1pPr>
          </a:lstStyle>
          <a:p>
            <a:pPr>
              <a:defRPr/>
            </a:pPr>
            <a:r>
              <a:rPr lang="en-US"/>
              <a:t>Gokulbhajan.com</a:t>
            </a:r>
          </a:p>
        </p:txBody>
      </p:sp>
      <p:sp>
        <p:nvSpPr>
          <p:cNvPr id="5" name="Slide Number Placeholder 4"/>
          <p:cNvSpPr>
            <a:spLocks noGrp="1"/>
          </p:cNvSpPr>
          <p:nvPr>
            <p:ph type="sldNum" sz="quarter" idx="11"/>
          </p:nvPr>
        </p:nvSpPr>
        <p:spPr>
          <a:xfrm>
            <a:off x="8305800" y="4781550"/>
            <a:ext cx="838200" cy="361950"/>
          </a:xfrm>
        </p:spPr>
        <p:txBody>
          <a:bodyPr/>
          <a:lstStyle>
            <a:lvl1pPr>
              <a:defRPr sz="1600"/>
            </a:lvl1pPr>
          </a:lstStyle>
          <a:p>
            <a:pPr>
              <a:defRPr/>
            </a:pPr>
            <a:fld id="{7DF04351-2C21-4F80-9207-1D400CC029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useBgFill="1">
        <p:nvSpPr>
          <p:cNvPr id="2" name="Frame 1"/>
          <p:cNvSpPr/>
          <p:nvPr userDrawn="1"/>
        </p:nvSpPr>
        <p:spPr>
          <a:xfrm>
            <a:off x="0" y="3028950"/>
            <a:ext cx="2362200" cy="211455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en-US">
              <a:solidFill>
                <a:schemeClr val="tx1"/>
              </a:solidFill>
            </a:endParaRPr>
          </a:p>
        </p:txBody>
      </p:sp>
      <p:sp>
        <p:nvSpPr>
          <p:cNvPr id="3" name="Rectangle 2"/>
          <p:cNvSpPr/>
          <p:nvPr userDrawn="1"/>
        </p:nvSpPr>
        <p:spPr>
          <a:xfrm>
            <a:off x="2362200" y="57150"/>
            <a:ext cx="46038"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en-US"/>
          </a:p>
        </p:txBody>
      </p:sp>
      <p:sp>
        <p:nvSpPr>
          <p:cNvPr id="4" name="Date Placeholder 2"/>
          <p:cNvSpPr>
            <a:spLocks noGrp="1"/>
          </p:cNvSpPr>
          <p:nvPr>
            <p:ph type="dt" sz="half" idx="10"/>
          </p:nvPr>
        </p:nvSpPr>
        <p:spPr>
          <a:xfrm>
            <a:off x="2438400" y="4933950"/>
            <a:ext cx="2133600" cy="198438"/>
          </a:xfrm>
        </p:spPr>
        <p:txBody>
          <a:bodyPr/>
          <a:lstStyle>
            <a:lvl1pPr>
              <a:defRPr/>
            </a:lvl1pPr>
          </a:lstStyle>
          <a:p>
            <a:pPr>
              <a:defRPr/>
            </a:pPr>
            <a:r>
              <a:rPr lang="en-US"/>
              <a:t>Gokulbhajan.com</a:t>
            </a:r>
          </a:p>
        </p:txBody>
      </p:sp>
      <p:sp>
        <p:nvSpPr>
          <p:cNvPr id="5" name="Slide Number Placeholder 4"/>
          <p:cNvSpPr>
            <a:spLocks noGrp="1"/>
          </p:cNvSpPr>
          <p:nvPr>
            <p:ph type="sldNum" sz="quarter" idx="11"/>
          </p:nvPr>
        </p:nvSpPr>
        <p:spPr>
          <a:xfrm>
            <a:off x="8305800" y="4781550"/>
            <a:ext cx="838200" cy="361950"/>
          </a:xfrm>
        </p:spPr>
        <p:txBody>
          <a:bodyPr/>
          <a:lstStyle>
            <a:lvl1pPr>
              <a:defRPr sz="1600"/>
            </a:lvl1pPr>
          </a:lstStyle>
          <a:p>
            <a:pPr>
              <a:defRPr/>
            </a:pPr>
            <a:fld id="{652C9B0A-57C1-4E33-AD42-578D44B713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www.gokulbhajan.com</a:t>
            </a:r>
          </a:p>
        </p:txBody>
      </p:sp>
      <p:sp>
        <p:nvSpPr>
          <p:cNvPr id="5"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6" name="Slide Number Placeholder 5"/>
          <p:cNvSpPr>
            <a:spLocks noGrp="1"/>
          </p:cNvSpPr>
          <p:nvPr>
            <p:ph type="sldNum" sz="quarter" idx="12"/>
          </p:nvPr>
        </p:nvSpPr>
        <p:spPr/>
        <p:txBody>
          <a:bodyPr/>
          <a:lstStyle>
            <a:lvl1pPr>
              <a:defRPr/>
            </a:lvl1pPr>
          </a:lstStyle>
          <a:p>
            <a:pPr>
              <a:defRPr/>
            </a:pPr>
            <a:fld id="{30E66E9F-D0F1-4524-95AA-9699B8E6A2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www.gokulbhajan.com</a:t>
            </a:r>
          </a:p>
        </p:txBody>
      </p:sp>
      <p:sp>
        <p:nvSpPr>
          <p:cNvPr id="5"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6" name="Slide Number Placeholder 5"/>
          <p:cNvSpPr>
            <a:spLocks noGrp="1"/>
          </p:cNvSpPr>
          <p:nvPr>
            <p:ph type="sldNum" sz="quarter" idx="12"/>
          </p:nvPr>
        </p:nvSpPr>
        <p:spPr/>
        <p:txBody>
          <a:bodyPr/>
          <a:lstStyle>
            <a:lvl1pPr>
              <a:defRPr/>
            </a:lvl1pPr>
          </a:lstStyle>
          <a:p>
            <a:pPr>
              <a:defRPr/>
            </a:pPr>
            <a:fld id="{8DEF6A54-585D-43A1-B9A5-3A97436CF0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www.gokulbhajan.com</a:t>
            </a:r>
          </a:p>
        </p:txBody>
      </p:sp>
      <p:sp>
        <p:nvSpPr>
          <p:cNvPr id="6"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7" name="Slide Number Placeholder 5"/>
          <p:cNvSpPr>
            <a:spLocks noGrp="1"/>
          </p:cNvSpPr>
          <p:nvPr>
            <p:ph type="sldNum" sz="quarter" idx="12"/>
          </p:nvPr>
        </p:nvSpPr>
        <p:spPr/>
        <p:txBody>
          <a:bodyPr/>
          <a:lstStyle>
            <a:lvl1pPr>
              <a:defRPr/>
            </a:lvl1pPr>
          </a:lstStyle>
          <a:p>
            <a:pPr>
              <a:defRPr/>
            </a:pPr>
            <a:fld id="{190277F4-65DF-4040-9A8B-154397FF42B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6"/>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www.gokulbhajan.com</a:t>
            </a:r>
          </a:p>
        </p:txBody>
      </p:sp>
      <p:sp>
        <p:nvSpPr>
          <p:cNvPr id="8"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9" name="Slide Number Placeholder 5"/>
          <p:cNvSpPr>
            <a:spLocks noGrp="1"/>
          </p:cNvSpPr>
          <p:nvPr>
            <p:ph type="sldNum" sz="quarter" idx="12"/>
          </p:nvPr>
        </p:nvSpPr>
        <p:spPr/>
        <p:txBody>
          <a:bodyPr/>
          <a:lstStyle>
            <a:lvl1pPr>
              <a:defRPr/>
            </a:lvl1pPr>
          </a:lstStyle>
          <a:p>
            <a:pPr>
              <a:defRPr/>
            </a:pPr>
            <a:fld id="{40F194D3-BD2F-4751-A9F3-C538E5542E1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www.gokulbhajan.com</a:t>
            </a:r>
          </a:p>
        </p:txBody>
      </p:sp>
      <p:sp>
        <p:nvSpPr>
          <p:cNvPr id="4"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5" name="Slide Number Placeholder 5"/>
          <p:cNvSpPr>
            <a:spLocks noGrp="1"/>
          </p:cNvSpPr>
          <p:nvPr>
            <p:ph type="sldNum" sz="quarter" idx="12"/>
          </p:nvPr>
        </p:nvSpPr>
        <p:spPr/>
        <p:txBody>
          <a:bodyPr/>
          <a:lstStyle>
            <a:lvl1pPr>
              <a:defRPr/>
            </a:lvl1pPr>
          </a:lstStyle>
          <a:p>
            <a:pPr>
              <a:defRPr/>
            </a:pPr>
            <a:fld id="{9F63FF9E-46D5-4EA2-88E6-8607BEFBBA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4903788"/>
            <a:ext cx="2133600" cy="182562"/>
          </a:xfrm>
        </p:spPr>
        <p:txBody>
          <a:bodyPr/>
          <a:lstStyle>
            <a:lvl1pPr>
              <a:defRPr sz="1600" b="1">
                <a:solidFill>
                  <a:srgbClr val="00B050"/>
                </a:solidFill>
                <a:latin typeface="Arial" pitchFamily="34" charset="0"/>
              </a:defRPr>
            </a:lvl1pPr>
          </a:lstStyle>
          <a:p>
            <a:pPr>
              <a:defRPr/>
            </a:pPr>
            <a:fld id="{4C1DAD73-50E2-4D94-AED2-26E0CBD491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9"/>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www.gokulbhajan.com</a:t>
            </a:r>
          </a:p>
        </p:txBody>
      </p:sp>
      <p:sp>
        <p:nvSpPr>
          <p:cNvPr id="6"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7" name="Slide Number Placeholder 5"/>
          <p:cNvSpPr>
            <a:spLocks noGrp="1"/>
          </p:cNvSpPr>
          <p:nvPr>
            <p:ph type="sldNum" sz="quarter" idx="12"/>
          </p:nvPr>
        </p:nvSpPr>
        <p:spPr/>
        <p:txBody>
          <a:bodyPr/>
          <a:lstStyle>
            <a:lvl1pPr>
              <a:defRPr/>
            </a:lvl1pPr>
          </a:lstStyle>
          <a:p>
            <a:pPr>
              <a:defRPr/>
            </a:pPr>
            <a:fld id="{17C5110F-FC45-4755-8D50-5B25B5D2EE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www.gokulbhajan.com</a:t>
            </a:r>
          </a:p>
        </p:txBody>
      </p:sp>
      <p:sp>
        <p:nvSpPr>
          <p:cNvPr id="6"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7" name="Slide Number Placeholder 5"/>
          <p:cNvSpPr>
            <a:spLocks noGrp="1"/>
          </p:cNvSpPr>
          <p:nvPr>
            <p:ph type="sldNum" sz="quarter" idx="12"/>
          </p:nvPr>
        </p:nvSpPr>
        <p:spPr/>
        <p:txBody>
          <a:bodyPr/>
          <a:lstStyle>
            <a:lvl1pPr>
              <a:defRPr/>
            </a:lvl1pPr>
          </a:lstStyle>
          <a:p>
            <a:pPr>
              <a:defRPr/>
            </a:pPr>
            <a:fld id="{B62C5923-BFB5-4A55-9761-0F776D6190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r>
              <a:rPr lang="en-US"/>
              <a:t>www.gokulbhajan.com</a:t>
            </a: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Gokul Bhajan &amp; Vedic Studies</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defRPr>
            </a:lvl1pPr>
          </a:lstStyle>
          <a:p>
            <a:pPr>
              <a:defRPr/>
            </a:pPr>
            <a:fld id="{C227A48F-FA1F-4B2A-BBA1-A02E1FF003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8227" r:id="rId1"/>
    <p:sldLayoutId id="2147498228" r:id="rId2"/>
    <p:sldLayoutId id="2147498229" r:id="rId3"/>
    <p:sldLayoutId id="2147498230" r:id="rId4"/>
    <p:sldLayoutId id="2147498231" r:id="rId5"/>
    <p:sldLayoutId id="2147498232" r:id="rId6"/>
    <p:sldLayoutId id="2147498237" r:id="rId7"/>
    <p:sldLayoutId id="2147498233" r:id="rId8"/>
    <p:sldLayoutId id="2147498234" r:id="rId9"/>
    <p:sldLayoutId id="2147498235" r:id="rId10"/>
    <p:sldLayoutId id="2147498236" r:id="rId11"/>
    <p:sldLayoutId id="2147498238" r:id="rId12"/>
    <p:sldLayoutId id="2147498239" r:id="rId13"/>
  </p:sldLayoutIdLst>
  <p:hf hdr="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audio" Target="file:///C:\GokulBhajan\SlokaAudio\CC-33-Krsna%20Yadi%20Krpa%20Kare.mp3"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audio" Target="file:///C:\GokulBhajan\BhajanTracks\E-93-Yellaam%20Gurudev.mp3" TargetMode="Externa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audio" Target="file:///C:\GokulBhajan\SlokaAudio\BS-32-Angani%20Yasya%20Sakalendriya.mp3" TargetMode="External"/><Relationship Id="rId5" Type="http://schemas.openxmlformats.org/officeDocument/2006/relationships/image" Target="../media/image30.pn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hyperlink" Target="file:///C:\GokulBhajan\Clips%20-%20Videos\Cosmic%20Beauty.mp4"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7.xml"/><Relationship Id="rId1" Type="http://schemas.openxmlformats.org/officeDocument/2006/relationships/audio" Target="file:///C:\GokulBhajan\BaseTracks\D-34-Giridhara%20Gopala%20-%20Base.mp3" TargetMode="External"/><Relationship Id="rId5" Type="http://schemas.openxmlformats.org/officeDocument/2006/relationships/image" Target="../media/image53.png"/><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file:///C:\GokulBhajan\Clips%20-%20Videos\H-13-Brahma%20Samhita.mp4"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file:///C:\GokulBhajan\Clips%20-%20Videos\Prabhupada-OldTempleWV.m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cstate="print"/>
          <a:srcRect/>
          <a:stretch>
            <a:fillRect/>
          </a:stretch>
        </p:blipFill>
        <p:spPr bwMode="auto">
          <a:xfrm>
            <a:off x="0" y="0"/>
            <a:ext cx="2362200" cy="1581150"/>
          </a:xfrm>
          <a:prstGeom prst="rect">
            <a:avLst/>
          </a:prstGeom>
          <a:noFill/>
          <a:ln w="9525">
            <a:noFill/>
            <a:miter lim="800000"/>
            <a:headEnd/>
            <a:tailEnd/>
          </a:ln>
        </p:spPr>
      </p:pic>
      <p:pic>
        <p:nvPicPr>
          <p:cNvPr id="5123" name="Picture 4"/>
          <p:cNvPicPr>
            <a:picLocks noChangeAspect="1" noChangeArrowheads="1"/>
          </p:cNvPicPr>
          <p:nvPr/>
        </p:nvPicPr>
        <p:blipFill>
          <a:blip r:embed="rId4" cstate="print"/>
          <a:srcRect l="3355" r="1135"/>
          <a:stretch>
            <a:fillRect/>
          </a:stretch>
        </p:blipFill>
        <p:spPr bwMode="auto">
          <a:xfrm>
            <a:off x="2362200" y="0"/>
            <a:ext cx="6781800" cy="4171950"/>
          </a:xfrm>
          <a:prstGeom prst="rect">
            <a:avLst/>
          </a:prstGeom>
          <a:noFill/>
          <a:ln w="9525">
            <a:noFill/>
            <a:miter lim="800000"/>
            <a:headEnd/>
            <a:tailEnd/>
          </a:ln>
        </p:spPr>
      </p:pic>
      <p:sp>
        <p:nvSpPr>
          <p:cNvPr id="11" name="Rounded Rectangle 10"/>
          <p:cNvSpPr/>
          <p:nvPr/>
        </p:nvSpPr>
        <p:spPr>
          <a:xfrm>
            <a:off x="2362200" y="3120391"/>
            <a:ext cx="5029200" cy="1028701"/>
          </a:xfrm>
          <a:prstGeom prst="roundRect">
            <a:avLst/>
          </a:prstGeom>
        </p:spPr>
        <p:style>
          <a:lnRef idx="0">
            <a:schemeClr val="accent5"/>
          </a:lnRef>
          <a:fillRef idx="3">
            <a:schemeClr val="accent5"/>
          </a:fillRef>
          <a:effectRef idx="3">
            <a:schemeClr val="accent5"/>
          </a:effectRef>
          <a:fontRef idx="minor">
            <a:schemeClr val="lt1"/>
          </a:fontRef>
        </p:style>
        <p:txBody>
          <a:bodyPr lIns="91431" tIns="45715" rIns="91431" bIns="45715" anchor="ctr"/>
          <a:lstStyle/>
          <a:p>
            <a:pPr algn="ctr">
              <a:defRPr/>
            </a:pP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Hare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Krsna</a:t>
            </a: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Hare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Krsna</a:t>
            </a: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p>
          <a:p>
            <a:pPr algn="ctr">
              <a:defRPr/>
            </a:pP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Krsna</a:t>
            </a: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Krsna</a:t>
            </a: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Hare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Hare</a:t>
            </a:r>
            <a:endPar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defRPr/>
            </a:pP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Hare Rama Hare Rama </a:t>
            </a:r>
          </a:p>
          <a:p>
            <a:pPr algn="ctr">
              <a:defRPr/>
            </a:pP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Rama Rama Hare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Hare</a:t>
            </a:r>
            <a:endPar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Rectangle 11"/>
          <p:cNvSpPr/>
          <p:nvPr/>
        </p:nvSpPr>
        <p:spPr>
          <a:xfrm>
            <a:off x="2362200" y="4171950"/>
            <a:ext cx="6781800" cy="971550"/>
          </a:xfrm>
          <a:prstGeom prst="rect">
            <a:avLst/>
          </a:prstGeom>
        </p:spPr>
        <p:style>
          <a:lnRef idx="0">
            <a:schemeClr val="accent4"/>
          </a:lnRef>
          <a:fillRef idx="3">
            <a:schemeClr val="accent4"/>
          </a:fillRef>
          <a:effectRef idx="3">
            <a:schemeClr val="accent4"/>
          </a:effectRef>
          <a:fontRef idx="minor">
            <a:schemeClr val="lt1"/>
          </a:fontRef>
        </p:style>
        <p:txBody>
          <a:bodyPr lIns="91431" tIns="45715" rIns="91431" bIns="45715" anchor="ctr"/>
          <a:lstStyle/>
          <a:p>
            <a:pPr algn="ctr">
              <a:defRPr/>
            </a:pPr>
            <a:r>
              <a:rPr lang="en-US"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Gokul</a:t>
            </a:r>
            <a:r>
              <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Bhajan</a:t>
            </a:r>
            <a:r>
              <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&amp; Vedic Studies</a:t>
            </a:r>
          </a:p>
          <a:p>
            <a:pPr algn="ctr">
              <a:defRPr/>
            </a:pPr>
            <a:r>
              <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North Carolina, USA</a:t>
            </a:r>
          </a:p>
        </p:txBody>
      </p:sp>
      <p:sp>
        <p:nvSpPr>
          <p:cNvPr id="5126" name="Slide Number Placeholder 6"/>
          <p:cNvSpPr>
            <a:spLocks noGrp="1"/>
          </p:cNvSpPr>
          <p:nvPr>
            <p:ph type="sldNum" sz="quarter" idx="11"/>
          </p:nvPr>
        </p:nvSpPr>
        <p:spPr bwMode="auto">
          <a:noFill/>
          <a:ln>
            <a:miter lim="800000"/>
            <a:headEnd/>
            <a:tailEnd/>
          </a:ln>
        </p:spPr>
        <p:txBody>
          <a:bodyPr/>
          <a:lstStyle/>
          <a:p>
            <a:fld id="{403BC3DA-253B-42FB-83A2-D20C47835C50}" type="slidenum">
              <a:rPr lang="en-US" smtClean="0">
                <a:ea typeface="MS PGothic" pitchFamily="34" charset="-128"/>
              </a:rPr>
              <a:pPr/>
              <a:t>1</a:t>
            </a:fld>
            <a:endParaRPr lang="en-US" smtClean="0">
              <a:ea typeface="MS PGothic" pitchFamily="34" charset="-128"/>
            </a:endParaRPr>
          </a:p>
        </p:txBody>
      </p:sp>
      <p:sp>
        <p:nvSpPr>
          <p:cNvPr id="10" name="Rounded Rectangle 9"/>
          <p:cNvSpPr/>
          <p:nvPr/>
        </p:nvSpPr>
        <p:spPr>
          <a:xfrm>
            <a:off x="2362200" y="2366010"/>
            <a:ext cx="5410200" cy="754380"/>
          </a:xfrm>
          <a:prstGeom prst="roundRect">
            <a:avLst/>
          </a:prstGeom>
        </p:spPr>
        <p:style>
          <a:lnRef idx="0">
            <a:schemeClr val="dk1"/>
          </a:lnRef>
          <a:fillRef idx="3">
            <a:schemeClr val="dk1"/>
          </a:fillRef>
          <a:effectRef idx="3">
            <a:schemeClr val="dk1"/>
          </a:effectRef>
          <a:fontRef idx="minor">
            <a:schemeClr val="lt1"/>
          </a:fontRef>
        </p:style>
        <p:txBody>
          <a:bodyPr lIns="91431" tIns="45715" rIns="91431" bIns="45715" anchor="ctr">
            <a:scene3d>
              <a:camera prst="orthographicFront"/>
              <a:lightRig rig="soft" dir="t">
                <a:rot lat="0" lon="0" rev="10800000"/>
              </a:lightRig>
            </a:scene3d>
            <a:sp3d>
              <a:bevelT w="27940" h="12700"/>
              <a:contourClr>
                <a:srgbClr val="DDDDDD"/>
              </a:contourClr>
            </a:sp3d>
          </a:bodyPr>
          <a:lstStyle/>
          <a:p>
            <a:pPr algn="ctr">
              <a:defRPr/>
            </a:pPr>
            <a:r>
              <a:rPr lang="en-US" b="1" spc="150" dirty="0">
                <a:ln w="11430"/>
                <a:solidFill>
                  <a:srgbClr val="F8F8F8"/>
                </a:solidFill>
                <a:effectLst>
                  <a:outerShdw blurRad="25400" algn="tl" rotWithShape="0">
                    <a:srgbClr val="000000">
                      <a:alpha val="43000"/>
                    </a:srgbClr>
                  </a:outerShdw>
                </a:effectLst>
              </a:rPr>
              <a:t>Sri </a:t>
            </a:r>
            <a:r>
              <a:rPr lang="en-US" b="1" spc="150" dirty="0" err="1">
                <a:ln w="11430"/>
                <a:solidFill>
                  <a:srgbClr val="F8F8F8"/>
                </a:solidFill>
                <a:effectLst>
                  <a:outerShdw blurRad="25400" algn="tl" rotWithShape="0">
                    <a:srgbClr val="000000">
                      <a:alpha val="43000"/>
                    </a:srgbClr>
                  </a:outerShdw>
                </a:effectLst>
              </a:rPr>
              <a:t>Krsna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Caitanya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Prabhu</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Nityananda</a:t>
            </a:r>
            <a:endParaRPr lang="en-US" b="1" spc="150" dirty="0">
              <a:ln w="11430"/>
              <a:solidFill>
                <a:srgbClr val="F8F8F8"/>
              </a:solidFill>
              <a:effectLst>
                <a:outerShdw blurRad="25400" algn="tl" rotWithShape="0">
                  <a:srgbClr val="000000">
                    <a:alpha val="43000"/>
                  </a:srgbClr>
                </a:outerShdw>
              </a:effectLst>
            </a:endParaRPr>
          </a:p>
          <a:p>
            <a:pPr algn="ctr">
              <a:defRPr/>
            </a:pPr>
            <a:r>
              <a:rPr lang="en-US" b="1" spc="150" dirty="0">
                <a:ln w="11430"/>
                <a:solidFill>
                  <a:srgbClr val="F8F8F8"/>
                </a:solidFill>
                <a:effectLst>
                  <a:outerShdw blurRad="25400" algn="tl" rotWithShape="0">
                    <a:srgbClr val="000000">
                      <a:alpha val="43000"/>
                    </a:srgbClr>
                  </a:outerShdw>
                </a:effectLst>
              </a:rPr>
              <a:t>Sri </a:t>
            </a:r>
            <a:r>
              <a:rPr lang="en-US" b="1" spc="150" dirty="0" err="1">
                <a:ln w="11430"/>
                <a:solidFill>
                  <a:srgbClr val="F8F8F8"/>
                </a:solidFill>
                <a:effectLst>
                  <a:outerShdw blurRad="25400" algn="tl" rotWithShape="0">
                    <a:srgbClr val="000000">
                      <a:alpha val="43000"/>
                    </a:srgbClr>
                  </a:outerShdw>
                </a:effectLst>
              </a:rPr>
              <a:t>Advaita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Gadadara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Srivasadi</a:t>
            </a:r>
            <a:r>
              <a:rPr lang="en-US" b="1" spc="150" dirty="0">
                <a:ln w="11430"/>
                <a:solidFill>
                  <a:srgbClr val="F8F8F8"/>
                </a:solidFill>
                <a:effectLst>
                  <a:outerShdw blurRad="25400" algn="tl" rotWithShape="0">
                    <a:srgbClr val="000000">
                      <a:alpha val="43000"/>
                    </a:srgbClr>
                  </a:outerShdw>
                </a:effectLst>
              </a:rPr>
              <a:t> </a:t>
            </a:r>
          </a:p>
          <a:p>
            <a:pPr algn="ctr">
              <a:defRPr/>
            </a:pPr>
            <a:r>
              <a:rPr lang="en-US" b="1" spc="150" dirty="0" err="1">
                <a:ln w="11430"/>
                <a:solidFill>
                  <a:srgbClr val="F8F8F8"/>
                </a:solidFill>
                <a:effectLst>
                  <a:outerShdw blurRad="25400" algn="tl" rotWithShape="0">
                    <a:srgbClr val="000000">
                      <a:alpha val="43000"/>
                    </a:srgbClr>
                  </a:outerShdw>
                </a:effectLst>
              </a:rPr>
              <a:t>Gaura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Bhakta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Vrinda</a:t>
            </a:r>
            <a:endParaRPr lang="en-US" sz="1400" b="1" spc="150" dirty="0">
              <a:ln w="11430"/>
              <a:solidFill>
                <a:srgbClr val="F8F8F8"/>
              </a:solidFill>
              <a:effectLst>
                <a:outerShdw blurRad="25400" algn="tl" rotWithShape="0">
                  <a:srgbClr val="000000">
                    <a:alpha val="43000"/>
                  </a:srgbClr>
                </a:outerShdw>
              </a:effectLst>
            </a:endParaRPr>
          </a:p>
        </p:txBody>
      </p:sp>
      <p:pic>
        <p:nvPicPr>
          <p:cNvPr id="5128" name="Picture 3"/>
          <p:cNvPicPr>
            <a:picLocks noChangeAspect="1" noChangeArrowheads="1"/>
          </p:cNvPicPr>
          <p:nvPr/>
        </p:nvPicPr>
        <p:blipFill>
          <a:blip r:embed="rId5" cstate="print"/>
          <a:srcRect t="10001" b="9048"/>
          <a:stretch>
            <a:fillRect/>
          </a:stretch>
        </p:blipFill>
        <p:spPr bwMode="auto">
          <a:xfrm>
            <a:off x="0" y="1581150"/>
            <a:ext cx="2362200" cy="1600200"/>
          </a:xfrm>
          <a:prstGeom prst="rect">
            <a:avLst/>
          </a:prstGeom>
          <a:noFill/>
          <a:ln w="9525">
            <a:noFill/>
            <a:miter lim="800000"/>
            <a:headEnd/>
            <a:tailEnd/>
          </a:ln>
        </p:spPr>
      </p:pic>
      <p:sp>
        <p:nvSpPr>
          <p:cNvPr id="13" name="TextBox 5"/>
          <p:cNvSpPr txBox="1">
            <a:spLocks noChangeArrowheads="1"/>
          </p:cNvSpPr>
          <p:nvPr/>
        </p:nvSpPr>
        <p:spPr bwMode="auto">
          <a:xfrm>
            <a:off x="4762" y="3100447"/>
            <a:ext cx="2362200" cy="2062103"/>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en-US" sz="3600">
                <a:solidFill>
                  <a:srgbClr val="FFC000"/>
                </a:solidFill>
              </a:rPr>
              <a:t>Week </a:t>
            </a:r>
            <a:r>
              <a:rPr lang="en-US" sz="3600" smtClean="0">
                <a:solidFill>
                  <a:srgbClr val="FFC000"/>
                </a:solidFill>
              </a:rPr>
              <a:t>352</a:t>
            </a:r>
            <a:endParaRPr lang="en-US" sz="3600" dirty="0">
              <a:solidFill>
                <a:srgbClr val="FFC000"/>
              </a:solidFill>
            </a:endParaRPr>
          </a:p>
          <a:p>
            <a:pPr algn="ctr">
              <a:defRPr/>
            </a:pPr>
            <a:endParaRPr lang="en-US" sz="2000" dirty="0">
              <a:solidFill>
                <a:srgbClr val="FFC000"/>
              </a:solidFill>
            </a:endParaRPr>
          </a:p>
          <a:p>
            <a:pPr algn="ctr">
              <a:defRPr/>
            </a:pPr>
            <a:r>
              <a:rPr lang="en-US" sz="3600" smtClean="0">
                <a:solidFill>
                  <a:srgbClr val="FFC000"/>
                </a:solidFill>
              </a:rPr>
              <a:t>Aug 07</a:t>
            </a:r>
          </a:p>
          <a:p>
            <a:pPr algn="ctr">
              <a:defRPr/>
            </a:pPr>
            <a:r>
              <a:rPr lang="en-US" sz="3600" smtClean="0">
                <a:solidFill>
                  <a:srgbClr val="FFC000"/>
                </a:solidFill>
              </a:rPr>
              <a:t>2015</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thewiire.com/wp-content/uploads/2015/07/guru-purnima-message.jpg"/>
          <p:cNvPicPr>
            <a:picLocks noChangeAspect="1" noChangeArrowheads="1"/>
          </p:cNvPicPr>
          <p:nvPr/>
        </p:nvPicPr>
        <p:blipFill>
          <a:blip r:embed="rId3" cstate="print"/>
          <a:srcRect b="17407"/>
          <a:stretch>
            <a:fillRect/>
          </a:stretch>
        </p:blipFill>
        <p:spPr bwMode="auto">
          <a:xfrm>
            <a:off x="0" y="1"/>
            <a:ext cx="9144000" cy="5143499"/>
          </a:xfrm>
          <a:prstGeom prst="rect">
            <a:avLst/>
          </a:prstGeom>
          <a:noFill/>
        </p:spPr>
      </p:pic>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10</a:t>
            </a:fld>
            <a:endParaRPr lang="en-US"/>
          </a:p>
        </p:txBody>
      </p:sp>
      <p:sp>
        <p:nvSpPr>
          <p:cNvPr id="4" name="Donut 3"/>
          <p:cNvSpPr/>
          <p:nvPr/>
        </p:nvSpPr>
        <p:spPr>
          <a:xfrm>
            <a:off x="228600" y="2876550"/>
            <a:ext cx="5791200" cy="2133600"/>
          </a:xfrm>
          <a:prstGeom prst="donut">
            <a:avLst>
              <a:gd name="adj" fmla="val 21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0" y="0"/>
            <a:ext cx="6705600" cy="461665"/>
          </a:xfrm>
          <a:prstGeom prst="rect">
            <a:avLst/>
          </a:prstGeom>
          <a:noFill/>
        </p:spPr>
        <p:txBody>
          <a:bodyPr wrap="square" rtlCol="0">
            <a:spAutoFit/>
          </a:bodyPr>
          <a:lstStyle/>
          <a:p>
            <a:r>
              <a:rPr lang="en-US" sz="2400" b="1" u="sng" smtClean="0"/>
              <a:t>Bonafide Guru is extremely difficult to find....</a:t>
            </a:r>
            <a:endParaRPr lang="en-US" sz="2400" b="1" u="sng"/>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bkdasa\Desktop\download (1).jpg"/>
          <p:cNvPicPr>
            <a:picLocks noChangeAspect="1" noChangeArrowheads="1"/>
          </p:cNvPicPr>
          <p:nvPr/>
        </p:nvPicPr>
        <p:blipFill>
          <a:blip r:embed="rId4" cstate="print"/>
          <a:srcRect l="23890"/>
          <a:stretch>
            <a:fillRect/>
          </a:stretch>
        </p:blipFill>
        <p:spPr bwMode="auto">
          <a:xfrm>
            <a:off x="2209800" y="27040"/>
            <a:ext cx="3352800" cy="819150"/>
          </a:xfrm>
          <a:prstGeom prst="rect">
            <a:avLst/>
          </a:prstGeom>
          <a:noFill/>
        </p:spPr>
      </p:pic>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11</a:t>
            </a:fld>
            <a:endParaRPr lang="en-US"/>
          </a:p>
        </p:txBody>
      </p:sp>
      <p:sp>
        <p:nvSpPr>
          <p:cNvPr id="3" name="Rectangle 2"/>
          <p:cNvSpPr/>
          <p:nvPr/>
        </p:nvSpPr>
        <p:spPr>
          <a:xfrm>
            <a:off x="152400" y="1809750"/>
            <a:ext cx="8153400" cy="2923877"/>
          </a:xfrm>
          <a:prstGeom prst="rect">
            <a:avLst/>
          </a:prstGeom>
        </p:spPr>
        <p:txBody>
          <a:bodyPr wrap="square">
            <a:spAutoFit/>
          </a:bodyPr>
          <a:lstStyle/>
          <a:p>
            <a:r>
              <a:rPr lang="en-US" sz="3600" smtClean="0">
                <a:solidFill>
                  <a:srgbClr val="FFFF00"/>
                </a:solidFill>
              </a:rPr>
              <a:t>krsna yadi krpā kare kona bhāgyavāne</a:t>
            </a:r>
          </a:p>
          <a:p>
            <a:r>
              <a:rPr lang="en-US" sz="3600" smtClean="0">
                <a:solidFill>
                  <a:srgbClr val="FFFF00"/>
                </a:solidFill>
              </a:rPr>
              <a:t>guru-antaryāmi-rūpe, śikhāya āpane</a:t>
            </a:r>
          </a:p>
          <a:p>
            <a:r>
              <a:rPr lang="en-US" sz="3600" smtClean="0">
                <a:solidFill>
                  <a:srgbClr val="FFFF00"/>
                </a:solidFill>
              </a:rPr>
              <a:t>				</a:t>
            </a:r>
            <a:r>
              <a:rPr lang="en-US" sz="2000" smtClean="0">
                <a:solidFill>
                  <a:srgbClr val="FFC000"/>
                </a:solidFill>
              </a:rPr>
              <a:t>... CC Madha 22.47</a:t>
            </a:r>
          </a:p>
          <a:p>
            <a:endParaRPr lang="en-US" sz="2800" smtClean="0"/>
          </a:p>
          <a:p>
            <a:r>
              <a:rPr lang="en-US" sz="2400" smtClean="0">
                <a:solidFill>
                  <a:schemeClr val="bg1"/>
                </a:solidFill>
              </a:rPr>
              <a:t>[ By the mercy of Krishna, a fortunate soul is guided by the Supersoul from within, and by the Guru  from with-out]</a:t>
            </a:r>
            <a:endParaRPr lang="en-US" sz="2400">
              <a:solidFill>
                <a:schemeClr val="bg1"/>
              </a:solidFill>
            </a:endParaRPr>
          </a:p>
        </p:txBody>
      </p:sp>
      <p:sp>
        <p:nvSpPr>
          <p:cNvPr id="4" name="TextBox 3"/>
          <p:cNvSpPr txBox="1"/>
          <p:nvPr/>
        </p:nvSpPr>
        <p:spPr>
          <a:xfrm>
            <a:off x="0" y="1047750"/>
            <a:ext cx="1369286" cy="584775"/>
          </a:xfrm>
          <a:prstGeom prst="rect">
            <a:avLst/>
          </a:prstGeom>
          <a:noFill/>
        </p:spPr>
        <p:txBody>
          <a:bodyPr wrap="none" rtlCol="0">
            <a:spAutoFit/>
          </a:bodyPr>
          <a:lstStyle/>
          <a:p>
            <a:r>
              <a:rPr lang="en-US" sz="3200" smtClean="0">
                <a:ln w="18415" cmpd="sng">
                  <a:solidFill>
                    <a:srgbClr val="FFFFFF"/>
                  </a:solidFill>
                  <a:prstDash val="solid"/>
                </a:ln>
                <a:solidFill>
                  <a:srgbClr val="FFC000"/>
                </a:solidFill>
                <a:effectLst>
                  <a:outerShdw blurRad="63500" dir="3600000" algn="tl" rotWithShape="0">
                    <a:srgbClr val="000000">
                      <a:alpha val="70000"/>
                    </a:srgbClr>
                  </a:outerShdw>
                </a:effectLst>
              </a:rPr>
              <a:t>CC-33</a:t>
            </a:r>
            <a:endParaRPr lang="en-US" sz="3200">
              <a:ln w="18415" cmpd="sng">
                <a:solidFill>
                  <a:srgbClr val="FFFFFF"/>
                </a:solidFill>
                <a:prstDash val="solid"/>
              </a:ln>
              <a:solidFill>
                <a:srgbClr val="FFC000"/>
              </a:solidFill>
              <a:effectLst>
                <a:outerShdw blurRad="63500" dir="3600000" algn="tl" rotWithShape="0">
                  <a:srgbClr val="000000">
                    <a:alpha val="70000"/>
                  </a:srgbClr>
                </a:outerShdw>
              </a:effectLst>
            </a:endParaRPr>
          </a:p>
        </p:txBody>
      </p:sp>
      <p:sp>
        <p:nvSpPr>
          <p:cNvPr id="8" name="TextBox 7"/>
          <p:cNvSpPr txBox="1"/>
          <p:nvPr/>
        </p:nvSpPr>
        <p:spPr>
          <a:xfrm>
            <a:off x="5562600" y="0"/>
            <a:ext cx="358140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u="sng"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Only a fortunate soul gets a Bonafide Guru</a:t>
            </a:r>
            <a:endParaRPr lang="en-US" sz="2400" b="1" u="sng">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9" name="CC-33-Krsna Yadi Krpa Kare.mp3">
            <a:hlinkClick r:id="" action="ppaction://media"/>
          </p:cNvPr>
          <p:cNvPicPr>
            <a:picLocks noRot="1" noChangeAspect="1"/>
          </p:cNvPicPr>
          <p:nvPr>
            <a:audioFile r:link="rId1"/>
          </p:nvPr>
        </p:nvPicPr>
        <p:blipFill>
          <a:blip r:embed="rId5" cstate="print"/>
          <a:stretch>
            <a:fillRect/>
          </a:stretch>
        </p:blipFill>
        <p:spPr>
          <a:xfrm>
            <a:off x="8534400" y="3714750"/>
            <a:ext cx="457200" cy="457200"/>
          </a:xfrm>
          <a:prstGeom prst="rect">
            <a:avLst/>
          </a:prstGeom>
        </p:spPr>
      </p:pic>
      <p:sp>
        <p:nvSpPr>
          <p:cNvPr id="10" name="TextBox 9"/>
          <p:cNvSpPr txBox="1"/>
          <p:nvPr/>
        </p:nvSpPr>
        <p:spPr>
          <a:xfrm>
            <a:off x="0" y="0"/>
            <a:ext cx="2057400"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 THE FLY SLOKA!</a:t>
            </a:r>
            <a:endParaRPr lang="en-US" sz="2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0" y="895350"/>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6893"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quotes.iskcondesiretree.com/wp-content/uploads/2012/10/Quotes-by-Bhakti-Charu-Swami-on-Why-We-Need-A-Spiritual-Master-Guru.jpg"/>
          <p:cNvPicPr>
            <a:picLocks noChangeAspect="1" noChangeArrowheads="1"/>
          </p:cNvPicPr>
          <p:nvPr/>
        </p:nvPicPr>
        <p:blipFill>
          <a:blip r:embed="rId3" cstate="print"/>
          <a:srcRect b="5703"/>
          <a:stretch>
            <a:fillRect/>
          </a:stretch>
        </p:blipFill>
        <p:spPr bwMode="auto">
          <a:xfrm>
            <a:off x="0" y="15043"/>
            <a:ext cx="9144000" cy="5128457"/>
          </a:xfrm>
          <a:prstGeom prst="rect">
            <a:avLst/>
          </a:prstGeom>
          <a:noFill/>
        </p:spPr>
      </p:pic>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12</a:t>
            </a:fld>
            <a:endParaRPr lang="en-US"/>
          </a:p>
        </p:txBody>
      </p:sp>
      <p:pic>
        <p:nvPicPr>
          <p:cNvPr id="1026" name="Picture 2" descr="http://i.ytimg.com/vi/63DY3MFYL6k/0.jpg"/>
          <p:cNvPicPr>
            <a:picLocks noChangeAspect="1" noChangeArrowheads="1"/>
          </p:cNvPicPr>
          <p:nvPr/>
        </p:nvPicPr>
        <p:blipFill>
          <a:blip r:embed="rId4" cstate="print"/>
          <a:srcRect t="6111" b="5000"/>
          <a:stretch>
            <a:fillRect/>
          </a:stretch>
        </p:blipFill>
        <p:spPr bwMode="auto">
          <a:xfrm>
            <a:off x="2590800" y="1047750"/>
            <a:ext cx="3429000" cy="2286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farm8.staticflickr.com/7403/8809765269_f11b47b055_o_d.jpg"/>
          <p:cNvPicPr>
            <a:picLocks noChangeAspect="1" noChangeArrowheads="1"/>
          </p:cNvPicPr>
          <p:nvPr/>
        </p:nvPicPr>
        <p:blipFill>
          <a:blip r:embed="rId4" cstate="print"/>
          <a:srcRect b="7037"/>
          <a:stretch>
            <a:fillRect/>
          </a:stretch>
        </p:blipFill>
        <p:spPr bwMode="auto">
          <a:xfrm>
            <a:off x="0" y="0"/>
            <a:ext cx="9144000" cy="5143500"/>
          </a:xfrm>
          <a:prstGeom prst="rect">
            <a:avLst/>
          </a:prstGeom>
          <a:noFill/>
        </p:spPr>
      </p:pic>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13</a:t>
            </a:fld>
            <a:endParaRPr lang="en-US"/>
          </a:p>
        </p:txBody>
      </p:sp>
      <p:sp>
        <p:nvSpPr>
          <p:cNvPr id="7" name="Rectangle 6"/>
          <p:cNvSpPr/>
          <p:nvPr/>
        </p:nvSpPr>
        <p:spPr>
          <a:xfrm>
            <a:off x="3048000" y="21193"/>
            <a:ext cx="4876800" cy="5293757"/>
          </a:xfrm>
          <a:prstGeom prst="rect">
            <a:avLst/>
          </a:prstGeom>
        </p:spPr>
        <p:txBody>
          <a:bodyPr wrap="square">
            <a:spAutoFit/>
          </a:bodyPr>
          <a:lstStyle/>
          <a:p>
            <a:r>
              <a:rPr lang="en-US" smtClean="0">
                <a:solidFill>
                  <a:srgbClr val="FFC000"/>
                </a:solidFill>
              </a:rPr>
              <a:t>Yellām Gurudev, Yenakkellām Gurudev</a:t>
            </a:r>
          </a:p>
          <a:p>
            <a:r>
              <a:rPr lang="en-US" smtClean="0">
                <a:solidFill>
                  <a:srgbClr val="FFC000"/>
                </a:solidFill>
              </a:rPr>
              <a:t>Yellaiyillā Jagat Gurudev</a:t>
            </a:r>
            <a:r>
              <a:rPr lang="en-US" smtClean="0">
                <a:solidFill>
                  <a:srgbClr val="FFFF00"/>
                </a:solidFill>
              </a:rPr>
              <a:t>       ... (Yellām)</a:t>
            </a:r>
          </a:p>
          <a:p>
            <a:endParaRPr lang="en-US" sz="1000" smtClean="0">
              <a:solidFill>
                <a:srgbClr val="FFFF00"/>
              </a:solidFill>
            </a:endParaRPr>
          </a:p>
          <a:p>
            <a:r>
              <a:rPr lang="en-US" smtClean="0">
                <a:solidFill>
                  <a:schemeClr val="bg1"/>
                </a:solidFill>
              </a:rPr>
              <a:t>Kālaiyilum Mālaiyilum</a:t>
            </a:r>
          </a:p>
          <a:p>
            <a:r>
              <a:rPr lang="en-US" smtClean="0">
                <a:solidFill>
                  <a:schemeClr val="bg1"/>
                </a:solidFill>
              </a:rPr>
              <a:t>Karuththāi Entha Velaiyilum</a:t>
            </a:r>
          </a:p>
          <a:p>
            <a:r>
              <a:rPr lang="en-US" smtClean="0">
                <a:solidFill>
                  <a:schemeClr val="bg1"/>
                </a:solidFill>
              </a:rPr>
              <a:t>Karunaiyulla Gurudevai</a:t>
            </a:r>
          </a:p>
          <a:p>
            <a:r>
              <a:rPr lang="en-US" smtClean="0">
                <a:solidFill>
                  <a:schemeClr val="bg1"/>
                </a:solidFill>
              </a:rPr>
              <a:t>Chiram Thāzhthi Pāduvom   ... (Yellām)</a:t>
            </a:r>
          </a:p>
          <a:p>
            <a:endParaRPr lang="en-US" sz="1000" smtClean="0">
              <a:solidFill>
                <a:srgbClr val="FFFF00"/>
              </a:solidFill>
            </a:endParaRPr>
          </a:p>
          <a:p>
            <a:r>
              <a:rPr lang="en-US" smtClean="0">
                <a:solidFill>
                  <a:srgbClr val="FFFF00"/>
                </a:solidFill>
              </a:rPr>
              <a:t>Rādhai-in Preeyamām</a:t>
            </a:r>
          </a:p>
          <a:p>
            <a:r>
              <a:rPr lang="en-US" smtClean="0">
                <a:solidFill>
                  <a:srgbClr val="FFFF00"/>
                </a:solidFill>
              </a:rPr>
              <a:t>Ramana Manjari Perumām</a:t>
            </a:r>
          </a:p>
          <a:p>
            <a:r>
              <a:rPr lang="en-US" smtClean="0">
                <a:solidFill>
                  <a:srgbClr val="FFFF00"/>
                </a:solidFill>
              </a:rPr>
              <a:t>Yirakkamulla Devanām</a:t>
            </a:r>
          </a:p>
          <a:p>
            <a:r>
              <a:rPr lang="en-US" smtClean="0">
                <a:solidFill>
                  <a:srgbClr val="FFFF00"/>
                </a:solidFill>
              </a:rPr>
              <a:t>Enthan Sontha Moolamām    ... (Yellām)</a:t>
            </a:r>
          </a:p>
          <a:p>
            <a:endParaRPr lang="en-US" sz="800" smtClean="0">
              <a:solidFill>
                <a:srgbClr val="FFFF00"/>
              </a:solidFill>
            </a:endParaRPr>
          </a:p>
          <a:p>
            <a:r>
              <a:rPr lang="en-US" smtClean="0">
                <a:solidFill>
                  <a:schemeClr val="bg1"/>
                </a:solidFill>
              </a:rPr>
              <a:t>Gaura Deva Sevane</a:t>
            </a:r>
          </a:p>
          <a:p>
            <a:r>
              <a:rPr lang="en-US" smtClean="0">
                <a:solidFill>
                  <a:schemeClr val="bg1"/>
                </a:solidFill>
              </a:rPr>
              <a:t>Kānjana Devi Nesame</a:t>
            </a:r>
          </a:p>
          <a:p>
            <a:r>
              <a:rPr lang="en-US" smtClean="0">
                <a:solidFill>
                  <a:schemeClr val="bg1"/>
                </a:solidFill>
              </a:rPr>
              <a:t>Koti Koti Janmamum</a:t>
            </a:r>
          </a:p>
          <a:p>
            <a:r>
              <a:rPr lang="en-US" smtClean="0">
                <a:solidFill>
                  <a:schemeClr val="bg1"/>
                </a:solidFill>
              </a:rPr>
              <a:t>Kidaikkumo Nam Gurudev      ... (Yellām)</a:t>
            </a:r>
          </a:p>
          <a:p>
            <a:endParaRPr lang="en-US" sz="900" smtClean="0">
              <a:solidFill>
                <a:srgbClr val="FFFF00"/>
              </a:solidFill>
            </a:endParaRPr>
          </a:p>
          <a:p>
            <a:r>
              <a:rPr lang="en-US" smtClean="0">
                <a:solidFill>
                  <a:srgbClr val="FFFF00"/>
                </a:solidFill>
              </a:rPr>
              <a:t>Rāja Rāja Ranjini</a:t>
            </a:r>
          </a:p>
          <a:p>
            <a:r>
              <a:rPr lang="en-US" smtClean="0">
                <a:solidFill>
                  <a:srgbClr val="FFFF00"/>
                </a:solidFill>
              </a:rPr>
              <a:t>Ramana Devi Sundari</a:t>
            </a:r>
          </a:p>
          <a:p>
            <a:r>
              <a:rPr lang="en-US" smtClean="0">
                <a:solidFill>
                  <a:srgbClr val="FFFF00"/>
                </a:solidFill>
              </a:rPr>
              <a:t>Rādhā Krishna Sevaiyai</a:t>
            </a:r>
          </a:p>
          <a:p>
            <a:r>
              <a:rPr lang="en-US" smtClean="0">
                <a:solidFill>
                  <a:srgbClr val="FFFF00"/>
                </a:solidFill>
              </a:rPr>
              <a:t>Nalgum Deva Manjari             ... (Yellām) </a:t>
            </a:r>
            <a:endParaRPr lang="en-US">
              <a:solidFill>
                <a:srgbClr val="FFFF00"/>
              </a:solidFill>
            </a:endParaRPr>
          </a:p>
        </p:txBody>
      </p:sp>
      <p:pic>
        <p:nvPicPr>
          <p:cNvPr id="7174" name="Picture 6" descr="https://b.thumbs.redditmedia.com/o5ObSUtZ4Bhj53pzMtJR9BSVH21Tg3Wp_50eiba-zxM.png"/>
          <p:cNvPicPr>
            <a:picLocks noChangeAspect="1" noChangeArrowheads="1"/>
          </p:cNvPicPr>
          <p:nvPr/>
        </p:nvPicPr>
        <p:blipFill>
          <a:blip r:embed="rId5" cstate="print"/>
          <a:srcRect/>
          <a:stretch>
            <a:fillRect/>
          </a:stretch>
        </p:blipFill>
        <p:spPr bwMode="auto">
          <a:xfrm>
            <a:off x="0" y="666750"/>
            <a:ext cx="2362200" cy="3153537"/>
          </a:xfrm>
          <a:prstGeom prst="ellipse">
            <a:avLst/>
          </a:prstGeom>
          <a:noFill/>
        </p:spPr>
      </p:pic>
      <p:sp>
        <p:nvSpPr>
          <p:cNvPr id="12" name="Rectangle 11"/>
          <p:cNvSpPr/>
          <p:nvPr/>
        </p:nvSpPr>
        <p:spPr>
          <a:xfrm>
            <a:off x="304800" y="4019550"/>
            <a:ext cx="1905000" cy="584775"/>
          </a:xfrm>
          <a:prstGeom prst="rect">
            <a:avLst/>
          </a:prstGeom>
        </p:spPr>
        <p:txBody>
          <a:bodyPr wrap="square">
            <a:spAutoFit/>
          </a:bodyPr>
          <a:lstStyle/>
          <a:p>
            <a:r>
              <a:rPr lang="en-US" smtClean="0">
                <a:solidFill>
                  <a:srgbClr val="FFC000"/>
                </a:solidFill>
              </a:rPr>
              <a:t>(Guru Poornima - July 31, 2015)</a:t>
            </a:r>
            <a:endParaRPr lang="en-US"/>
          </a:p>
        </p:txBody>
      </p:sp>
      <p:sp>
        <p:nvSpPr>
          <p:cNvPr id="9" name="Text Box 5"/>
          <p:cNvSpPr txBox="1">
            <a:spLocks noChangeArrowheads="1"/>
          </p:cNvSpPr>
          <p:nvPr/>
        </p:nvSpPr>
        <p:spPr bwMode="auto">
          <a:xfrm>
            <a:off x="0" y="0"/>
            <a:ext cx="1156384" cy="648512"/>
          </a:xfrm>
          <a:prstGeom prst="rect">
            <a:avLst/>
          </a:prstGeom>
          <a:noFill/>
          <a:ln w="9525">
            <a:noFill/>
            <a:round/>
            <a:headEnd/>
            <a:tailEnd/>
          </a:ln>
        </p:spPr>
        <p:txBody>
          <a:bodyPr wrap="none" lIns="90000" tIns="46800" rIns="90000" bIns="4680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6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mn-ea"/>
              </a:rPr>
              <a:t>E-93</a:t>
            </a:r>
            <a:endParaRPr lang="en-U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mn-ea"/>
            </a:endParaRPr>
          </a:p>
        </p:txBody>
      </p:sp>
      <p:pic>
        <p:nvPicPr>
          <p:cNvPr id="11" name="E-93-Yellaam Gurudev.mp3">
            <a:hlinkClick r:id="" action="ppaction://media"/>
          </p:cNvPr>
          <p:cNvPicPr>
            <a:picLocks noRot="1" noChangeAspect="1"/>
          </p:cNvPicPr>
          <p:nvPr>
            <a:audioFile r:link="rId1"/>
          </p:nvPr>
        </p:nvPicPr>
        <p:blipFill>
          <a:blip r:embed="rId6" cstate="print"/>
          <a:stretch>
            <a:fillRect/>
          </a:stretch>
        </p:blipFill>
        <p:spPr>
          <a:xfrm>
            <a:off x="8458200" y="417195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out)">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32"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diamond(out)">
                                      <p:cBhvr>
                                        <p:cTn id="15" dur="2000"/>
                                        <p:tgtEl>
                                          <p:spTgt spid="7174"/>
                                        </p:tgtEl>
                                      </p:cBhvr>
                                    </p:animEffect>
                                  </p:childTnLst>
                                </p:cTn>
                              </p:par>
                            </p:childTnLst>
                          </p:cTn>
                        </p:par>
                        <p:par>
                          <p:cTn id="16" fill="hold">
                            <p:stCondLst>
                              <p:cond delay="2000"/>
                            </p:stCondLst>
                            <p:childTnLst>
                              <p:par>
                                <p:cTn id="17" presetID="1" presetClass="mediacall" presetSubtype="0" fill="hold" nodeType="afterEffect">
                                  <p:stCondLst>
                                    <p:cond delay="0"/>
                                  </p:stCondLst>
                                  <p:childTnLst>
                                    <p:cmd type="call" cmd="playFrom(0.0)">
                                      <p:cBhvr>
                                        <p:cTn id="18" dur="25380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ovieonwallpaper.com/wp-content/uploads/2015/04/blue_space_by_turkeydudegdmz.jpg"/>
          <p:cNvPicPr>
            <a:picLocks noChangeAspect="1" noChangeArrowheads="1"/>
          </p:cNvPicPr>
          <p:nvPr/>
        </p:nvPicPr>
        <p:blipFill>
          <a:blip r:embed="rId3" cstate="print"/>
          <a:srcRect/>
          <a:stretch>
            <a:fillRect/>
          </a:stretch>
        </p:blipFill>
        <p:spPr bwMode="auto">
          <a:xfrm flipH="1">
            <a:off x="-1" y="0"/>
            <a:ext cx="9148465" cy="5143500"/>
          </a:xfrm>
          <a:prstGeom prst="rect">
            <a:avLst/>
          </a:prstGeom>
          <a:noFill/>
        </p:spPr>
      </p:pic>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14</a:t>
            </a:fld>
            <a:endParaRPr lang="en-US"/>
          </a:p>
        </p:txBody>
      </p:sp>
      <p:sp>
        <p:nvSpPr>
          <p:cNvPr id="5" name="TextBox 4"/>
          <p:cNvSpPr txBox="1"/>
          <p:nvPr/>
        </p:nvSpPr>
        <p:spPr>
          <a:xfrm>
            <a:off x="0" y="4552950"/>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smtClean="0"/>
              <a:t>Sri Brahma Samhita:  Verse-32</a:t>
            </a:r>
            <a:endParaRPr lang="en-US" sz="3200"/>
          </a:p>
        </p:txBody>
      </p:sp>
      <p:pic>
        <p:nvPicPr>
          <p:cNvPr id="194562" name="Picture 2" descr="http://api.ning.com/files/jsqU1mHWkLjB6TFRptvDUss2J*Ua6wvqQUk89kzBf1lZRX4JumyxcYNmUfHyKiH6K0HyfF2P8sDyhGWQ841jv5KTVfQ*giDI/339340_247239418656686_100001118895031_698323_175456113_o.jpg"/>
          <p:cNvPicPr>
            <a:picLocks noChangeAspect="1" noChangeArrowheads="1"/>
          </p:cNvPicPr>
          <p:nvPr/>
        </p:nvPicPr>
        <p:blipFill>
          <a:blip r:embed="rId4" cstate="print"/>
          <a:srcRect/>
          <a:stretch>
            <a:fillRect/>
          </a:stretch>
        </p:blipFill>
        <p:spPr bwMode="auto">
          <a:xfrm>
            <a:off x="0" y="819150"/>
            <a:ext cx="2459570" cy="3714750"/>
          </a:xfrm>
          <a:prstGeom prst="rect">
            <a:avLst/>
          </a:prstGeom>
          <a:noFill/>
          <a:effectLst>
            <a:softEdge rad="635000"/>
          </a:effectLst>
        </p:spPr>
      </p:pic>
      <p:pic>
        <p:nvPicPr>
          <p:cNvPr id="7" name="Picture 6" descr="http://i.ytimg.com/vi/3xEw8IplL1I/maxresdefault.jpg"/>
          <p:cNvPicPr>
            <a:picLocks noChangeAspect="1" noChangeArrowheads="1"/>
          </p:cNvPicPr>
          <p:nvPr/>
        </p:nvPicPr>
        <p:blipFill>
          <a:blip r:embed="rId5" cstate="print"/>
          <a:srcRect t="4846" r="60277" b="38117"/>
          <a:stretch>
            <a:fillRect/>
          </a:stretch>
        </p:blipFill>
        <p:spPr bwMode="auto">
          <a:xfrm>
            <a:off x="0" y="0"/>
            <a:ext cx="2035800" cy="1657350"/>
          </a:xfrm>
          <a:prstGeom prst="rect">
            <a:avLst/>
          </a:prstGeom>
          <a:noFill/>
          <a:effectLst>
            <a:softEdge rad="317500"/>
          </a:effectLst>
        </p:spPr>
      </p:pic>
      <p:pic>
        <p:nvPicPr>
          <p:cNvPr id="72706" name="Picture 2" descr="http://ordiate.com/wp-content/uploads/2013/01/lord-brahma-01.jpg"/>
          <p:cNvPicPr>
            <a:picLocks noChangeAspect="1" noChangeArrowheads="1"/>
          </p:cNvPicPr>
          <p:nvPr/>
        </p:nvPicPr>
        <p:blipFill>
          <a:blip r:embed="rId6" cstate="print"/>
          <a:srcRect/>
          <a:stretch>
            <a:fillRect/>
          </a:stretch>
        </p:blipFill>
        <p:spPr bwMode="auto">
          <a:xfrm>
            <a:off x="5105400" y="1047750"/>
            <a:ext cx="3429000" cy="2743200"/>
          </a:xfrm>
          <a:prstGeom prst="ellipse">
            <a:avLst/>
          </a:prstGeom>
          <a:noFill/>
          <a:effectLst>
            <a:softEdge rad="6350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p1.pichost.me/i/28/1508328.jpg"/>
          <p:cNvPicPr>
            <a:picLocks noChangeAspect="1" noChangeArrowheads="1"/>
          </p:cNvPicPr>
          <p:nvPr/>
        </p:nvPicPr>
        <p:blipFill>
          <a:blip r:embed="rId4" cstate="print"/>
          <a:srcRect/>
          <a:stretch>
            <a:fillRect/>
          </a:stretch>
        </p:blipFill>
        <p:spPr bwMode="auto">
          <a:xfrm>
            <a:off x="0" y="0"/>
            <a:ext cx="9143999" cy="5143500"/>
          </a:xfrm>
          <a:prstGeom prst="rect">
            <a:avLst/>
          </a:prstGeom>
          <a:noFill/>
        </p:spPr>
      </p:pic>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15</a:t>
            </a:fld>
            <a:endParaRPr lang="en-US"/>
          </a:p>
        </p:txBody>
      </p:sp>
      <p:sp>
        <p:nvSpPr>
          <p:cNvPr id="3" name="Rectangle 2"/>
          <p:cNvSpPr/>
          <p:nvPr/>
        </p:nvSpPr>
        <p:spPr>
          <a:xfrm>
            <a:off x="228600" y="590550"/>
            <a:ext cx="7924800" cy="2062103"/>
          </a:xfrm>
          <a:prstGeom prst="rect">
            <a:avLst/>
          </a:prstGeom>
        </p:spPr>
        <p:txBody>
          <a:bodyPr wrap="square">
            <a:spAutoFit/>
          </a:bodyPr>
          <a:lstStyle/>
          <a:p>
            <a:r>
              <a:rPr lang="vi-VN" sz="3200" smtClean="0">
                <a:solidFill>
                  <a:srgbClr val="FFFF00"/>
                </a:solidFill>
              </a:rPr>
              <a:t>ańgāni yasya sakalendriya-vṛtti-manti</a:t>
            </a:r>
          </a:p>
          <a:p>
            <a:r>
              <a:rPr lang="vi-VN" sz="3200" smtClean="0">
                <a:solidFill>
                  <a:srgbClr val="FFFF00"/>
                </a:solidFill>
              </a:rPr>
              <a:t>paśyanti pānti kalayanti ciraḿ jaganti</a:t>
            </a:r>
          </a:p>
          <a:p>
            <a:r>
              <a:rPr lang="vi-VN" sz="3200" smtClean="0">
                <a:solidFill>
                  <a:srgbClr val="FFFF00"/>
                </a:solidFill>
              </a:rPr>
              <a:t>ānanda-cinmaya-sad-ujjvala-vigrahasya</a:t>
            </a:r>
          </a:p>
          <a:p>
            <a:r>
              <a:rPr lang="vi-VN" sz="3200" smtClean="0">
                <a:solidFill>
                  <a:srgbClr val="FFFF00"/>
                </a:solidFill>
              </a:rPr>
              <a:t>govindam ādi-puruṣaḿ tam ahaḿ bhajām</a:t>
            </a:r>
            <a:r>
              <a:rPr lang="vi-VN" sz="3200" smtClean="0"/>
              <a:t>i</a:t>
            </a:r>
            <a:endParaRPr lang="vi-VN" sz="3200"/>
          </a:p>
        </p:txBody>
      </p:sp>
      <p:sp>
        <p:nvSpPr>
          <p:cNvPr id="4" name="Rectangle 3"/>
          <p:cNvSpPr/>
          <p:nvPr/>
        </p:nvSpPr>
        <p:spPr>
          <a:xfrm>
            <a:off x="304800" y="2918758"/>
            <a:ext cx="7848600" cy="2000548"/>
          </a:xfrm>
          <a:prstGeom prst="rect">
            <a:avLst/>
          </a:prstGeom>
        </p:spPr>
        <p:txBody>
          <a:bodyPr wrap="square">
            <a:spAutoFit/>
          </a:bodyPr>
          <a:lstStyle/>
          <a:p>
            <a:r>
              <a:rPr lang="en-US" sz="2000" smtClean="0">
                <a:solidFill>
                  <a:schemeClr val="bg1"/>
                </a:solidFill>
              </a:rPr>
              <a:t>I worship Govinda, the primeval Lord, whose transcendental form is full of bliss, truth, substantiality and is thus full of the most dazzling splendor. Each of the limbs of that transcendental figure possesses in Himself, the full-fledged functions of all the organs, and eternally sees, maintains and manifests the infinite universes, both spiritual and mundane..</a:t>
            </a:r>
            <a:r>
              <a:rPr lang="en-US" sz="2400" smtClean="0"/>
              <a:t>.</a:t>
            </a:r>
            <a:endParaRPr lang="en-US" sz="2400" smtClean="0">
              <a:solidFill>
                <a:schemeClr val="bg1"/>
              </a:solidFill>
            </a:endParaRPr>
          </a:p>
        </p:txBody>
      </p:sp>
      <p:sp>
        <p:nvSpPr>
          <p:cNvPr id="5" name="TextBox 4"/>
          <p:cNvSpPr txBox="1"/>
          <p:nvPr/>
        </p:nvSpPr>
        <p:spPr>
          <a:xfrm>
            <a:off x="0" y="0"/>
            <a:ext cx="1552028" cy="584775"/>
          </a:xfrm>
          <a:prstGeom prst="rect">
            <a:avLst/>
          </a:prstGeom>
          <a:noFill/>
        </p:spPr>
        <p:txBody>
          <a:bodyPr wrap="none" rtlCol="0">
            <a:spAutoFit/>
          </a:bodyPr>
          <a:lstStyle/>
          <a:p>
            <a:r>
              <a:rPr lang="en-US" sz="3200" smtClean="0">
                <a:solidFill>
                  <a:srgbClr val="FFC000"/>
                </a:solidFill>
              </a:rPr>
              <a:t>BS - 32</a:t>
            </a:r>
            <a:endParaRPr lang="en-US" sz="3200">
              <a:solidFill>
                <a:srgbClr val="FFC000"/>
              </a:solidFill>
            </a:endParaRPr>
          </a:p>
        </p:txBody>
      </p:sp>
      <p:pic>
        <p:nvPicPr>
          <p:cNvPr id="8" name="BS-32-Angani Yasya Sakalendriya.mp3">
            <a:hlinkClick r:id="" action="ppaction://media"/>
          </p:cNvPr>
          <p:cNvPicPr>
            <a:picLocks noRot="1" noChangeAspect="1"/>
          </p:cNvPicPr>
          <p:nvPr>
            <a:audioFile r:link="rId1"/>
          </p:nvPr>
        </p:nvPicPr>
        <p:blipFill>
          <a:blip r:embed="rId5" cstate="print"/>
          <a:stretch>
            <a:fillRect/>
          </a:stretch>
        </p:blipFill>
        <p:spPr>
          <a:xfrm>
            <a:off x="8686800" y="257175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75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16</a:t>
            </a:fld>
            <a:endParaRPr lang="en-US"/>
          </a:p>
        </p:txBody>
      </p:sp>
      <p:pic>
        <p:nvPicPr>
          <p:cNvPr id="157698" name="Picture 2" descr="http://www.hindugodwallpaper.com/images/gods/zoom/1090_krishna-black-wallpaper.jpg"/>
          <p:cNvPicPr>
            <a:picLocks noChangeAspect="1" noChangeArrowheads="1"/>
          </p:cNvPicPr>
          <p:nvPr/>
        </p:nvPicPr>
        <p:blipFill>
          <a:blip r:embed="rId3" cstate="print"/>
          <a:srcRect l="41930" t="2807" r="7847" b="31094"/>
          <a:stretch>
            <a:fillRect/>
          </a:stretch>
        </p:blipFill>
        <p:spPr bwMode="auto">
          <a:xfrm>
            <a:off x="4267200" y="0"/>
            <a:ext cx="4876800" cy="5143500"/>
          </a:xfrm>
          <a:prstGeom prst="rect">
            <a:avLst/>
          </a:prstGeom>
          <a:noFill/>
        </p:spPr>
      </p:pic>
      <p:sp>
        <p:nvSpPr>
          <p:cNvPr id="5" name="Rectangle 4"/>
          <p:cNvSpPr/>
          <p:nvPr/>
        </p:nvSpPr>
        <p:spPr>
          <a:xfrm>
            <a:off x="228600" y="361950"/>
            <a:ext cx="5105400" cy="3416320"/>
          </a:xfrm>
          <a:prstGeom prst="rect">
            <a:avLst/>
          </a:prstGeom>
        </p:spPr>
        <p:txBody>
          <a:bodyPr wrap="square">
            <a:spAutoFit/>
          </a:bodyPr>
          <a:lstStyle/>
          <a:p>
            <a:r>
              <a:rPr lang="vi-VN" sz="2400" smtClean="0">
                <a:solidFill>
                  <a:srgbClr val="FFFF00"/>
                </a:solidFill>
              </a:rPr>
              <a:t>ańgāni </a:t>
            </a:r>
            <a:r>
              <a:rPr lang="en-US" sz="2400" smtClean="0">
                <a:solidFill>
                  <a:srgbClr val="FFFF00"/>
                </a:solidFill>
              </a:rPr>
              <a:t>	</a:t>
            </a:r>
            <a:r>
              <a:rPr lang="en-US" sz="2400" smtClean="0">
                <a:solidFill>
                  <a:schemeClr val="bg1"/>
                </a:solidFill>
              </a:rPr>
              <a:t>- the limbs</a:t>
            </a:r>
          </a:p>
          <a:p>
            <a:r>
              <a:rPr lang="vi-VN" sz="2400" smtClean="0">
                <a:solidFill>
                  <a:srgbClr val="FFFF00"/>
                </a:solidFill>
              </a:rPr>
              <a:t>yasya </a:t>
            </a:r>
            <a:r>
              <a:rPr lang="en-US" sz="2400" smtClean="0">
                <a:solidFill>
                  <a:srgbClr val="FFFF00"/>
                </a:solidFill>
              </a:rPr>
              <a:t>		</a:t>
            </a:r>
            <a:r>
              <a:rPr lang="en-US" sz="2400" smtClean="0">
                <a:solidFill>
                  <a:schemeClr val="bg1"/>
                </a:solidFill>
              </a:rPr>
              <a:t>- of whom</a:t>
            </a:r>
          </a:p>
          <a:p>
            <a:r>
              <a:rPr lang="en-US" sz="2400" smtClean="0">
                <a:solidFill>
                  <a:srgbClr val="FFFF00"/>
                </a:solidFill>
              </a:rPr>
              <a:t>s</a:t>
            </a:r>
            <a:r>
              <a:rPr lang="vi-VN" sz="2400" smtClean="0">
                <a:solidFill>
                  <a:srgbClr val="FFFF00"/>
                </a:solidFill>
              </a:rPr>
              <a:t>akalendriya</a:t>
            </a:r>
            <a:r>
              <a:rPr lang="en-US" sz="2400" smtClean="0">
                <a:solidFill>
                  <a:srgbClr val="FFFF00"/>
                </a:solidFill>
              </a:rPr>
              <a:t>	</a:t>
            </a:r>
            <a:r>
              <a:rPr lang="vi-VN" sz="2400" smtClean="0">
                <a:solidFill>
                  <a:schemeClr val="bg1"/>
                </a:solidFill>
              </a:rPr>
              <a:t>-</a:t>
            </a:r>
            <a:r>
              <a:rPr lang="en-US" sz="2400" smtClean="0">
                <a:solidFill>
                  <a:schemeClr val="bg1"/>
                </a:solidFill>
              </a:rPr>
              <a:t> of all the organs</a:t>
            </a:r>
          </a:p>
          <a:p>
            <a:r>
              <a:rPr lang="vi-VN" sz="2400" smtClean="0">
                <a:solidFill>
                  <a:srgbClr val="FFFF00"/>
                </a:solidFill>
              </a:rPr>
              <a:t>vṛtti-manti</a:t>
            </a:r>
            <a:r>
              <a:rPr lang="en-US" sz="2400" smtClean="0">
                <a:solidFill>
                  <a:srgbClr val="FFFF00"/>
                </a:solidFill>
              </a:rPr>
              <a:t> 	</a:t>
            </a:r>
            <a:r>
              <a:rPr lang="en-US" sz="2400" smtClean="0">
                <a:solidFill>
                  <a:schemeClr val="bg1"/>
                </a:solidFill>
              </a:rPr>
              <a:t>– possesing functions</a:t>
            </a:r>
            <a:endParaRPr lang="vi-VN" sz="2400" smtClean="0">
              <a:solidFill>
                <a:schemeClr val="bg1"/>
              </a:solidFill>
            </a:endParaRPr>
          </a:p>
          <a:p>
            <a:r>
              <a:rPr lang="vi-VN" sz="2400" smtClean="0">
                <a:solidFill>
                  <a:srgbClr val="FFFF00"/>
                </a:solidFill>
              </a:rPr>
              <a:t>paśyanti </a:t>
            </a:r>
            <a:r>
              <a:rPr lang="en-US" sz="2400" smtClean="0">
                <a:solidFill>
                  <a:srgbClr val="FFFF00"/>
                </a:solidFill>
              </a:rPr>
              <a:t>	</a:t>
            </a:r>
            <a:r>
              <a:rPr lang="en-US" sz="2400" smtClean="0">
                <a:solidFill>
                  <a:schemeClr val="bg1"/>
                </a:solidFill>
              </a:rPr>
              <a:t>- see</a:t>
            </a:r>
          </a:p>
          <a:p>
            <a:r>
              <a:rPr lang="vi-VN" sz="2400" smtClean="0">
                <a:solidFill>
                  <a:srgbClr val="FFFF00"/>
                </a:solidFill>
              </a:rPr>
              <a:t>pānti </a:t>
            </a:r>
            <a:r>
              <a:rPr lang="en-US" sz="2400" smtClean="0">
                <a:solidFill>
                  <a:srgbClr val="FFFF00"/>
                </a:solidFill>
              </a:rPr>
              <a:t>		</a:t>
            </a:r>
            <a:r>
              <a:rPr lang="en-US" sz="2400" smtClean="0">
                <a:solidFill>
                  <a:schemeClr val="bg1"/>
                </a:solidFill>
              </a:rPr>
              <a:t>- maintain</a:t>
            </a:r>
          </a:p>
          <a:p>
            <a:r>
              <a:rPr lang="vi-VN" sz="2400" smtClean="0">
                <a:solidFill>
                  <a:srgbClr val="FFFF00"/>
                </a:solidFill>
              </a:rPr>
              <a:t>kalayanti </a:t>
            </a:r>
            <a:r>
              <a:rPr lang="en-US" sz="2400" smtClean="0">
                <a:solidFill>
                  <a:srgbClr val="FFFF00"/>
                </a:solidFill>
              </a:rPr>
              <a:t>	</a:t>
            </a:r>
            <a:r>
              <a:rPr lang="en-US" sz="2400" smtClean="0">
                <a:solidFill>
                  <a:schemeClr val="bg1"/>
                </a:solidFill>
              </a:rPr>
              <a:t>- manifest</a:t>
            </a:r>
          </a:p>
          <a:p>
            <a:r>
              <a:rPr lang="vi-VN" sz="2400" smtClean="0">
                <a:solidFill>
                  <a:srgbClr val="FFFF00"/>
                </a:solidFill>
              </a:rPr>
              <a:t>ciraḿ </a:t>
            </a:r>
            <a:r>
              <a:rPr lang="en-US" sz="2400" smtClean="0">
                <a:solidFill>
                  <a:srgbClr val="FFFF00"/>
                </a:solidFill>
              </a:rPr>
              <a:t>		</a:t>
            </a:r>
            <a:r>
              <a:rPr lang="en-US" sz="2400" smtClean="0">
                <a:solidFill>
                  <a:schemeClr val="bg1"/>
                </a:solidFill>
              </a:rPr>
              <a:t>- eternally</a:t>
            </a:r>
          </a:p>
          <a:p>
            <a:r>
              <a:rPr lang="en-US" sz="2400" smtClean="0">
                <a:solidFill>
                  <a:srgbClr val="FFFF00"/>
                </a:solidFill>
              </a:rPr>
              <a:t>j</a:t>
            </a:r>
            <a:r>
              <a:rPr lang="vi-VN" sz="2400" smtClean="0">
                <a:solidFill>
                  <a:srgbClr val="FFFF00"/>
                </a:solidFill>
              </a:rPr>
              <a:t>aganti</a:t>
            </a:r>
            <a:r>
              <a:rPr lang="en-US" sz="2400" smtClean="0">
                <a:solidFill>
                  <a:srgbClr val="FFFF00"/>
                </a:solidFill>
              </a:rPr>
              <a:t> 	</a:t>
            </a:r>
            <a:r>
              <a:rPr lang="en-US" sz="2400" smtClean="0">
                <a:solidFill>
                  <a:schemeClr val="bg1"/>
                </a:solidFill>
              </a:rPr>
              <a:t>– the universes</a:t>
            </a:r>
            <a:endParaRPr lang="vi-VN" sz="240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17</a:t>
            </a:fld>
            <a:endParaRPr lang="en-US"/>
          </a:p>
        </p:txBody>
      </p:sp>
      <p:pic>
        <p:nvPicPr>
          <p:cNvPr id="157698" name="Picture 2" descr="http://www.hindugodwallpaper.com/images/gods/zoom/1090_krishna-black-wallpaper.jpg"/>
          <p:cNvPicPr>
            <a:picLocks noChangeAspect="1" noChangeArrowheads="1"/>
          </p:cNvPicPr>
          <p:nvPr/>
        </p:nvPicPr>
        <p:blipFill>
          <a:blip r:embed="rId3" cstate="print"/>
          <a:srcRect l="41930" t="2807" r="7847" b="31094"/>
          <a:stretch>
            <a:fillRect/>
          </a:stretch>
        </p:blipFill>
        <p:spPr bwMode="auto">
          <a:xfrm>
            <a:off x="4267200" y="0"/>
            <a:ext cx="4876800" cy="5143500"/>
          </a:xfrm>
          <a:prstGeom prst="rect">
            <a:avLst/>
          </a:prstGeom>
          <a:noFill/>
        </p:spPr>
      </p:pic>
      <p:sp>
        <p:nvSpPr>
          <p:cNvPr id="6" name="Rectangle 5"/>
          <p:cNvSpPr/>
          <p:nvPr/>
        </p:nvSpPr>
        <p:spPr>
          <a:xfrm>
            <a:off x="304800" y="361950"/>
            <a:ext cx="5029200" cy="4524315"/>
          </a:xfrm>
          <a:prstGeom prst="rect">
            <a:avLst/>
          </a:prstGeom>
        </p:spPr>
        <p:txBody>
          <a:bodyPr wrap="square">
            <a:spAutoFit/>
          </a:bodyPr>
          <a:lstStyle/>
          <a:p>
            <a:r>
              <a:rPr lang="vi-VN" sz="2400" smtClean="0">
                <a:solidFill>
                  <a:srgbClr val="FFFF00"/>
                </a:solidFill>
              </a:rPr>
              <a:t>Ānanda</a:t>
            </a:r>
            <a:r>
              <a:rPr lang="en-US" sz="2400" smtClean="0">
                <a:solidFill>
                  <a:srgbClr val="FFFF00"/>
                </a:solidFill>
              </a:rPr>
              <a:t>	</a:t>
            </a:r>
            <a:r>
              <a:rPr lang="vi-VN" sz="2400" smtClean="0">
                <a:solidFill>
                  <a:schemeClr val="bg1"/>
                </a:solidFill>
              </a:rPr>
              <a:t>-</a:t>
            </a:r>
            <a:r>
              <a:rPr lang="en-US" sz="2400" smtClean="0">
                <a:solidFill>
                  <a:schemeClr val="bg1"/>
                </a:solidFill>
              </a:rPr>
              <a:t> bliss</a:t>
            </a:r>
          </a:p>
          <a:p>
            <a:r>
              <a:rPr lang="en-US" sz="2400" smtClean="0">
                <a:solidFill>
                  <a:srgbClr val="FFFF00"/>
                </a:solidFill>
              </a:rPr>
              <a:t>c</a:t>
            </a:r>
            <a:r>
              <a:rPr lang="vi-VN" sz="2400" smtClean="0">
                <a:solidFill>
                  <a:srgbClr val="FFFF00"/>
                </a:solidFill>
              </a:rPr>
              <a:t>i</a:t>
            </a:r>
            <a:r>
              <a:rPr lang="en-US" sz="2400" smtClean="0">
                <a:solidFill>
                  <a:srgbClr val="FFFF00"/>
                </a:solidFill>
              </a:rPr>
              <a:t>t (n) 		</a:t>
            </a:r>
            <a:r>
              <a:rPr lang="en-US" sz="2400" smtClean="0">
                <a:solidFill>
                  <a:schemeClr val="bg1"/>
                </a:solidFill>
              </a:rPr>
              <a:t>– knowledge</a:t>
            </a:r>
          </a:p>
          <a:p>
            <a:r>
              <a:rPr lang="en-US" sz="2400" smtClean="0">
                <a:solidFill>
                  <a:srgbClr val="FFFF00"/>
                </a:solidFill>
              </a:rPr>
              <a:t>m</a:t>
            </a:r>
            <a:r>
              <a:rPr lang="vi-VN" sz="2400" smtClean="0">
                <a:solidFill>
                  <a:srgbClr val="FFFF00"/>
                </a:solidFill>
              </a:rPr>
              <a:t>aya</a:t>
            </a:r>
            <a:r>
              <a:rPr lang="en-US" sz="2400" smtClean="0">
                <a:solidFill>
                  <a:srgbClr val="FFFF00"/>
                </a:solidFill>
              </a:rPr>
              <a:t>		</a:t>
            </a:r>
            <a:r>
              <a:rPr lang="vi-VN" sz="2400" smtClean="0">
                <a:solidFill>
                  <a:srgbClr val="FFFF00"/>
                </a:solidFill>
              </a:rPr>
              <a:t>-</a:t>
            </a:r>
            <a:r>
              <a:rPr lang="en-US" sz="2400" smtClean="0">
                <a:solidFill>
                  <a:srgbClr val="FFFF00"/>
                </a:solidFill>
              </a:rPr>
              <a:t> </a:t>
            </a:r>
            <a:r>
              <a:rPr lang="en-US" sz="2400" smtClean="0">
                <a:solidFill>
                  <a:schemeClr val="bg1"/>
                </a:solidFill>
              </a:rPr>
              <a:t>full of</a:t>
            </a:r>
          </a:p>
          <a:p>
            <a:r>
              <a:rPr lang="en-US" sz="2400" smtClean="0">
                <a:solidFill>
                  <a:srgbClr val="FFFF00"/>
                </a:solidFill>
              </a:rPr>
              <a:t>s</a:t>
            </a:r>
            <a:r>
              <a:rPr lang="vi-VN" sz="2400" smtClean="0">
                <a:solidFill>
                  <a:srgbClr val="FFFF00"/>
                </a:solidFill>
              </a:rPr>
              <a:t>a</a:t>
            </a:r>
            <a:r>
              <a:rPr lang="en-US" sz="2400" smtClean="0">
                <a:solidFill>
                  <a:srgbClr val="FFFF00"/>
                </a:solidFill>
              </a:rPr>
              <a:t>t		</a:t>
            </a:r>
            <a:r>
              <a:rPr lang="vi-VN" sz="2400" smtClean="0">
                <a:solidFill>
                  <a:schemeClr val="bg1"/>
                </a:solidFill>
              </a:rPr>
              <a:t>-</a:t>
            </a:r>
            <a:r>
              <a:rPr lang="en-US" sz="2400" smtClean="0">
                <a:solidFill>
                  <a:schemeClr val="bg1"/>
                </a:solidFill>
              </a:rPr>
              <a:t> eternally</a:t>
            </a:r>
          </a:p>
          <a:p>
            <a:r>
              <a:rPr lang="en-US" sz="2400" smtClean="0">
                <a:solidFill>
                  <a:srgbClr val="FFFF00"/>
                </a:solidFill>
              </a:rPr>
              <a:t>u</a:t>
            </a:r>
            <a:r>
              <a:rPr lang="vi-VN" sz="2400" smtClean="0">
                <a:solidFill>
                  <a:srgbClr val="FFFF00"/>
                </a:solidFill>
              </a:rPr>
              <a:t>jjvala</a:t>
            </a:r>
            <a:r>
              <a:rPr lang="en-US" sz="2400" smtClean="0">
                <a:solidFill>
                  <a:srgbClr val="FFFF00"/>
                </a:solidFill>
              </a:rPr>
              <a:t>		</a:t>
            </a:r>
            <a:r>
              <a:rPr lang="vi-VN" sz="2400" smtClean="0">
                <a:solidFill>
                  <a:schemeClr val="bg1"/>
                </a:solidFill>
              </a:rPr>
              <a:t>-</a:t>
            </a:r>
            <a:r>
              <a:rPr lang="en-US" sz="2400" smtClean="0">
                <a:solidFill>
                  <a:schemeClr val="bg1"/>
                </a:solidFill>
              </a:rPr>
              <a:t> dazzling splendor</a:t>
            </a:r>
          </a:p>
          <a:p>
            <a:r>
              <a:rPr lang="en-US" sz="2400" smtClean="0">
                <a:solidFill>
                  <a:srgbClr val="FFFF00"/>
                </a:solidFill>
              </a:rPr>
              <a:t>v</a:t>
            </a:r>
            <a:r>
              <a:rPr lang="vi-VN" sz="2400" smtClean="0">
                <a:solidFill>
                  <a:srgbClr val="FFFF00"/>
                </a:solidFill>
              </a:rPr>
              <a:t>igrahasya</a:t>
            </a:r>
            <a:r>
              <a:rPr lang="en-US" sz="2400" smtClean="0">
                <a:solidFill>
                  <a:srgbClr val="FFFF00"/>
                </a:solidFill>
              </a:rPr>
              <a:t> 	</a:t>
            </a:r>
            <a:r>
              <a:rPr lang="en-US" sz="2400" smtClean="0">
                <a:solidFill>
                  <a:schemeClr val="bg1"/>
                </a:solidFill>
              </a:rPr>
              <a:t>– whose form</a:t>
            </a:r>
            <a:endParaRPr lang="vi-VN" sz="2400" smtClean="0">
              <a:solidFill>
                <a:schemeClr val="bg1"/>
              </a:solidFill>
            </a:endParaRPr>
          </a:p>
          <a:p>
            <a:r>
              <a:rPr lang="vi-VN" sz="2400" smtClean="0">
                <a:solidFill>
                  <a:srgbClr val="FFFF00"/>
                </a:solidFill>
              </a:rPr>
              <a:t>govindam </a:t>
            </a:r>
            <a:r>
              <a:rPr lang="en-US" sz="2400" smtClean="0">
                <a:solidFill>
                  <a:srgbClr val="FFFF00"/>
                </a:solidFill>
              </a:rPr>
              <a:t>	</a:t>
            </a:r>
            <a:r>
              <a:rPr lang="en-US" sz="2400" smtClean="0">
                <a:solidFill>
                  <a:schemeClr val="bg1"/>
                </a:solidFill>
              </a:rPr>
              <a:t>- Lord Krsna</a:t>
            </a:r>
            <a:r>
              <a:rPr lang="en-US" sz="2400" smtClean="0">
                <a:solidFill>
                  <a:srgbClr val="FFFF00"/>
                </a:solidFill>
              </a:rPr>
              <a:t> </a:t>
            </a:r>
          </a:p>
          <a:p>
            <a:r>
              <a:rPr lang="vi-VN" sz="2400" smtClean="0">
                <a:solidFill>
                  <a:srgbClr val="FFFF00"/>
                </a:solidFill>
              </a:rPr>
              <a:t>ādi</a:t>
            </a:r>
            <a:r>
              <a:rPr lang="en-US" sz="2400" smtClean="0">
                <a:solidFill>
                  <a:srgbClr val="FFFF00"/>
                </a:solidFill>
              </a:rPr>
              <a:t>		</a:t>
            </a:r>
            <a:r>
              <a:rPr lang="vi-VN" sz="2400" smtClean="0">
                <a:solidFill>
                  <a:schemeClr val="bg1"/>
                </a:solidFill>
              </a:rPr>
              <a:t>-</a:t>
            </a:r>
            <a:r>
              <a:rPr lang="en-US" sz="2400" smtClean="0">
                <a:solidFill>
                  <a:schemeClr val="bg1"/>
                </a:solidFill>
              </a:rPr>
              <a:t> original</a:t>
            </a:r>
          </a:p>
          <a:p>
            <a:r>
              <a:rPr lang="vi-VN" sz="2400" smtClean="0">
                <a:solidFill>
                  <a:srgbClr val="FFFF00"/>
                </a:solidFill>
              </a:rPr>
              <a:t>puruṣaḿ </a:t>
            </a:r>
            <a:r>
              <a:rPr lang="en-US" sz="2400" smtClean="0">
                <a:solidFill>
                  <a:srgbClr val="FFFF00"/>
                </a:solidFill>
              </a:rPr>
              <a:t>	</a:t>
            </a:r>
            <a:r>
              <a:rPr lang="en-US" sz="2400" smtClean="0">
                <a:solidFill>
                  <a:schemeClr val="bg1"/>
                </a:solidFill>
              </a:rPr>
              <a:t>- person</a:t>
            </a:r>
          </a:p>
          <a:p>
            <a:r>
              <a:rPr lang="vi-VN" sz="2400" smtClean="0">
                <a:solidFill>
                  <a:srgbClr val="FFFF00"/>
                </a:solidFill>
              </a:rPr>
              <a:t>tam </a:t>
            </a:r>
            <a:r>
              <a:rPr lang="en-US" sz="2400" smtClean="0">
                <a:solidFill>
                  <a:srgbClr val="FFFF00"/>
                </a:solidFill>
              </a:rPr>
              <a:t>		</a:t>
            </a:r>
            <a:r>
              <a:rPr lang="en-US" sz="2400" smtClean="0">
                <a:solidFill>
                  <a:schemeClr val="bg1"/>
                </a:solidFill>
              </a:rPr>
              <a:t>- Him</a:t>
            </a:r>
          </a:p>
          <a:p>
            <a:r>
              <a:rPr lang="vi-VN" sz="2400" smtClean="0">
                <a:solidFill>
                  <a:srgbClr val="FFFF00"/>
                </a:solidFill>
              </a:rPr>
              <a:t>ahaḿ </a:t>
            </a:r>
            <a:r>
              <a:rPr lang="en-US" sz="2400" smtClean="0">
                <a:solidFill>
                  <a:srgbClr val="FFFF00"/>
                </a:solidFill>
              </a:rPr>
              <a:t>		</a:t>
            </a:r>
            <a:r>
              <a:rPr lang="en-US" sz="2400" smtClean="0">
                <a:solidFill>
                  <a:schemeClr val="bg1"/>
                </a:solidFill>
              </a:rPr>
              <a:t>- I</a:t>
            </a:r>
          </a:p>
          <a:p>
            <a:r>
              <a:rPr lang="vi-VN" sz="2400" smtClean="0">
                <a:solidFill>
                  <a:srgbClr val="FFFF00"/>
                </a:solidFill>
              </a:rPr>
              <a:t>bhajāmi</a:t>
            </a:r>
            <a:r>
              <a:rPr lang="en-US" sz="2400" smtClean="0">
                <a:solidFill>
                  <a:srgbClr val="FFFF00"/>
                </a:solidFill>
              </a:rPr>
              <a:t>	</a:t>
            </a:r>
            <a:r>
              <a:rPr lang="en-US" sz="2400" smtClean="0">
                <a:solidFill>
                  <a:schemeClr val="bg1"/>
                </a:solidFill>
              </a:rPr>
              <a:t>- worship</a:t>
            </a:r>
            <a:endParaRPr lang="vi-VN" sz="240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18</a:t>
            </a:fld>
            <a:endParaRPr lang="en-US"/>
          </a:p>
        </p:txBody>
      </p:sp>
      <p:pic>
        <p:nvPicPr>
          <p:cNvPr id="96258" name="Picture 2" descr="http://www.dandavats.com/wp-content/uploads5/Sri%20Adikeshava%20Temple%20at%20Thiruvattar_files/image043.jpg"/>
          <p:cNvPicPr>
            <a:picLocks noChangeAspect="1" noChangeArrowheads="1"/>
          </p:cNvPicPr>
          <p:nvPr/>
        </p:nvPicPr>
        <p:blipFill>
          <a:blip r:embed="rId3" cstate="print"/>
          <a:srcRect/>
          <a:stretch>
            <a:fillRect/>
          </a:stretch>
        </p:blipFill>
        <p:spPr bwMode="auto">
          <a:xfrm>
            <a:off x="0" y="0"/>
            <a:ext cx="3402849" cy="5143500"/>
          </a:xfrm>
          <a:prstGeom prst="rect">
            <a:avLst/>
          </a:prstGeom>
          <a:noFill/>
        </p:spPr>
      </p:pic>
      <p:pic>
        <p:nvPicPr>
          <p:cNvPr id="96260" name="Picture 4" descr="http://www.stephen-knapp.com/Soul%203.jpg"/>
          <p:cNvPicPr>
            <a:picLocks noChangeAspect="1" noChangeArrowheads="1"/>
          </p:cNvPicPr>
          <p:nvPr/>
        </p:nvPicPr>
        <p:blipFill>
          <a:blip r:embed="rId4" cstate="print"/>
          <a:srcRect/>
          <a:stretch>
            <a:fillRect/>
          </a:stretch>
        </p:blipFill>
        <p:spPr bwMode="auto">
          <a:xfrm>
            <a:off x="3402106" y="2190750"/>
            <a:ext cx="5741894" cy="990600"/>
          </a:xfrm>
          <a:prstGeom prst="rect">
            <a:avLst/>
          </a:prstGeom>
          <a:noFill/>
        </p:spPr>
      </p:pic>
      <p:pic>
        <p:nvPicPr>
          <p:cNvPr id="96262" name="Picture 6" descr="http://sdgonline.org/viraha/wp-content/uploads/Upon-his-arrival-in-Goloka-Gopa-kumara-sees-Vrajavasi-cowherd-men-and-women-230x230.png"/>
          <p:cNvPicPr>
            <a:picLocks noChangeAspect="1" noChangeArrowheads="1"/>
          </p:cNvPicPr>
          <p:nvPr/>
        </p:nvPicPr>
        <p:blipFill>
          <a:blip r:embed="rId5" cstate="print"/>
          <a:srcRect t="32696" b="30283"/>
          <a:stretch>
            <a:fillRect/>
          </a:stretch>
        </p:blipFill>
        <p:spPr bwMode="auto">
          <a:xfrm>
            <a:off x="3352800" y="0"/>
            <a:ext cx="5791200" cy="2190750"/>
          </a:xfrm>
          <a:prstGeom prst="rect">
            <a:avLst/>
          </a:prstGeom>
          <a:noFill/>
        </p:spPr>
      </p:pic>
      <p:pic>
        <p:nvPicPr>
          <p:cNvPr id="96264" name="Picture 8" descr="https://encrypted-tbn0.gstatic.com/images?q=tbn:ANd9GcQx48Ygx9HcbAwOES8UlWsrjPH0YZOcjDspTVR5-G5QQBUqVW56XQ"/>
          <p:cNvPicPr>
            <a:picLocks noChangeAspect="1" noChangeArrowheads="1"/>
          </p:cNvPicPr>
          <p:nvPr/>
        </p:nvPicPr>
        <p:blipFill>
          <a:blip r:embed="rId6" cstate="print"/>
          <a:srcRect/>
          <a:stretch>
            <a:fillRect/>
          </a:stretch>
        </p:blipFill>
        <p:spPr bwMode="auto">
          <a:xfrm>
            <a:off x="3406588" y="3202901"/>
            <a:ext cx="2590800" cy="1940600"/>
          </a:xfrm>
          <a:prstGeom prst="rect">
            <a:avLst/>
          </a:prstGeom>
          <a:noFill/>
        </p:spPr>
      </p:pic>
      <p:pic>
        <p:nvPicPr>
          <p:cNvPr id="96266" name="Picture 10" descr="http://www.wheresidewalksend.com/wp-content/uploads/2012/06/Court-of-hell-07.jpg"/>
          <p:cNvPicPr>
            <a:picLocks noChangeAspect="1" noChangeArrowheads="1"/>
          </p:cNvPicPr>
          <p:nvPr/>
        </p:nvPicPr>
        <p:blipFill>
          <a:blip r:embed="rId7" cstate="print"/>
          <a:srcRect b="18898"/>
          <a:stretch>
            <a:fillRect/>
          </a:stretch>
        </p:blipFill>
        <p:spPr bwMode="auto">
          <a:xfrm>
            <a:off x="5943600" y="3181350"/>
            <a:ext cx="3200400" cy="1962150"/>
          </a:xfrm>
          <a:prstGeom prst="rect">
            <a:avLst/>
          </a:prstGeom>
          <a:noFill/>
        </p:spPr>
      </p:pic>
      <p:sp>
        <p:nvSpPr>
          <p:cNvPr id="8" name="TextBox 7"/>
          <p:cNvSpPr txBox="1"/>
          <p:nvPr/>
        </p:nvSpPr>
        <p:spPr>
          <a:xfrm>
            <a:off x="5410200" y="4552950"/>
            <a:ext cx="1266693" cy="338554"/>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mtClean="0"/>
              <a:t>Mayic Deha</a:t>
            </a:r>
            <a:endParaRPr lang="en-US"/>
          </a:p>
        </p:txBody>
      </p:sp>
      <p:sp>
        <p:nvSpPr>
          <p:cNvPr id="9" name="TextBox 8"/>
          <p:cNvSpPr txBox="1"/>
          <p:nvPr/>
        </p:nvSpPr>
        <p:spPr>
          <a:xfrm>
            <a:off x="5562600" y="2495550"/>
            <a:ext cx="917239" cy="338554"/>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mtClean="0"/>
              <a:t>Nir Deha</a:t>
            </a:r>
            <a:endParaRPr lang="en-US"/>
          </a:p>
        </p:txBody>
      </p:sp>
      <p:sp>
        <p:nvSpPr>
          <p:cNvPr id="10" name="TextBox 9"/>
          <p:cNvSpPr txBox="1"/>
          <p:nvPr/>
        </p:nvSpPr>
        <p:spPr>
          <a:xfrm>
            <a:off x="5410200" y="209550"/>
            <a:ext cx="1226618" cy="338554"/>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mtClean="0"/>
              <a:t>Siddha Deha</a:t>
            </a:r>
            <a:endParaRPr lang="en-US"/>
          </a:p>
        </p:txBody>
      </p:sp>
      <p:sp>
        <p:nvSpPr>
          <p:cNvPr id="11" name="Rectangle 10"/>
          <p:cNvSpPr/>
          <p:nvPr/>
        </p:nvSpPr>
        <p:spPr>
          <a:xfrm>
            <a:off x="0" y="0"/>
            <a:ext cx="33528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vi-VN" sz="3600" smtClean="0">
                <a:solidFill>
                  <a:srgbClr val="FFFF00"/>
                </a:solidFill>
              </a:rPr>
              <a:t>ańgāni </a:t>
            </a:r>
            <a:r>
              <a:rPr lang="en-US" sz="3600" smtClean="0">
                <a:solidFill>
                  <a:srgbClr val="FFFF00"/>
                </a:solidFill>
              </a:rPr>
              <a:t>....</a:t>
            </a:r>
            <a:endParaRPr lang="vi-VN" sz="3600" smtClean="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19</a:t>
            </a:fld>
            <a:endParaRPr lang="en-US"/>
          </a:p>
        </p:txBody>
      </p:sp>
      <p:pic>
        <p:nvPicPr>
          <p:cNvPr id="178178" name="Picture 2" descr="http://i.ytimg.com/vi/3xEw8IplL1I/maxresdefault.jpg"/>
          <p:cNvPicPr>
            <a:picLocks noChangeAspect="1" noChangeArrowheads="1"/>
          </p:cNvPicPr>
          <p:nvPr/>
        </p:nvPicPr>
        <p:blipFill>
          <a:blip r:embed="rId3" cstate="print"/>
          <a:srcRect t="4846" r="50851" b="38117"/>
          <a:stretch>
            <a:fillRect/>
          </a:stretch>
        </p:blipFill>
        <p:spPr bwMode="auto">
          <a:xfrm>
            <a:off x="1" y="1"/>
            <a:ext cx="9143999" cy="5143500"/>
          </a:xfrm>
          <a:prstGeom prst="rect">
            <a:avLst/>
          </a:prstGeom>
          <a:noFill/>
        </p:spPr>
      </p:pic>
      <p:sp>
        <p:nvSpPr>
          <p:cNvPr id="4" name="Rectangle 3"/>
          <p:cNvSpPr/>
          <p:nvPr/>
        </p:nvSpPr>
        <p:spPr>
          <a:xfrm>
            <a:off x="0" y="0"/>
            <a:ext cx="91440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vi-VN" sz="3600" smtClean="0">
                <a:solidFill>
                  <a:srgbClr val="FFFF00"/>
                </a:solidFill>
              </a:rPr>
              <a:t>ańgāni yasya sakalendriya-vṛtti-manti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10"/>
          </p:nvPr>
        </p:nvSpPr>
        <p:spPr bwMode="auto">
          <a:noFill/>
          <a:ln>
            <a:miter lim="800000"/>
            <a:headEnd/>
            <a:tailEnd/>
          </a:ln>
        </p:spPr>
        <p:txBody>
          <a:bodyPr/>
          <a:lstStyle/>
          <a:p>
            <a:fld id="{823ED2A1-A06E-4B3D-AF1C-267A44CA5D83}" type="slidenum">
              <a:rPr lang="en-US" smtClean="0">
                <a:latin typeface="Arial" charset="0"/>
                <a:ea typeface="MS PGothic" pitchFamily="34" charset="-128"/>
              </a:rPr>
              <a:pPr/>
              <a:t>2</a:t>
            </a:fld>
            <a:endParaRPr lang="en-US" smtClean="0">
              <a:latin typeface="Arial" charset="0"/>
              <a:ea typeface="MS PGothic" pitchFamily="34" charset="-128"/>
            </a:endParaRPr>
          </a:p>
        </p:txBody>
      </p:sp>
      <p:sp>
        <p:nvSpPr>
          <p:cNvPr id="6147" name="Rectangle 1"/>
          <p:cNvSpPr>
            <a:spLocks noChangeArrowheads="1"/>
          </p:cNvSpPr>
          <p:nvPr/>
        </p:nvSpPr>
        <p:spPr bwMode="auto">
          <a:xfrm>
            <a:off x="3124200" y="285750"/>
            <a:ext cx="5638800" cy="4446588"/>
          </a:xfrm>
          <a:prstGeom prst="rect">
            <a:avLst/>
          </a:prstGeom>
          <a:noFill/>
          <a:ln w="9525">
            <a:noFill/>
            <a:miter lim="800000"/>
            <a:headEnd/>
            <a:tailEnd/>
          </a:ln>
        </p:spPr>
        <p:txBody>
          <a:bodyPr anchor="ctr">
            <a:spAutoFit/>
          </a:bodyPr>
          <a:lstStyle/>
          <a:p>
            <a:pPr eaLnBrk="0" hangingPunct="0">
              <a:tabLst>
                <a:tab pos="457200" algn="l"/>
              </a:tabLst>
            </a:pPr>
            <a:r>
              <a:rPr lang="fi-FI" sz="2400">
                <a:solidFill>
                  <a:srgbClr val="FFC000"/>
                </a:solidFill>
              </a:rPr>
              <a:t>Jaya Rādha Mādhava </a:t>
            </a:r>
          </a:p>
          <a:p>
            <a:pPr eaLnBrk="0" hangingPunct="0">
              <a:tabLst>
                <a:tab pos="457200" algn="l"/>
              </a:tabLst>
            </a:pPr>
            <a:r>
              <a:rPr lang="fi-FI" sz="2400">
                <a:solidFill>
                  <a:srgbClr val="FFC000"/>
                </a:solidFill>
              </a:rPr>
              <a:t>	Jaya Kunja Vihārī</a:t>
            </a:r>
          </a:p>
          <a:p>
            <a:pPr eaLnBrk="0" hangingPunct="0">
              <a:tabLst>
                <a:tab pos="457200" algn="l"/>
              </a:tabLst>
            </a:pPr>
            <a:endParaRPr lang="en-US" sz="1000">
              <a:solidFill>
                <a:srgbClr val="FFFF00"/>
              </a:solidFill>
            </a:endParaRPr>
          </a:p>
          <a:p>
            <a:pPr eaLnBrk="0" hangingPunct="0">
              <a:tabLst>
                <a:tab pos="457200" algn="l"/>
              </a:tabLst>
            </a:pPr>
            <a:r>
              <a:rPr lang="fi-FI" sz="2400">
                <a:solidFill>
                  <a:srgbClr val="FFFF00"/>
                </a:solidFill>
              </a:rPr>
              <a:t>Jaya Gopī Jana Vallabha </a:t>
            </a:r>
          </a:p>
          <a:p>
            <a:pPr eaLnBrk="0" hangingPunct="0">
              <a:tabLst>
                <a:tab pos="457200" algn="l"/>
              </a:tabLst>
            </a:pPr>
            <a:r>
              <a:rPr lang="fi-FI" sz="2400">
                <a:solidFill>
                  <a:srgbClr val="FFFF00"/>
                </a:solidFill>
              </a:rPr>
              <a:t>	Jaya Giri Vara Dhārī 	... (Jaya)</a:t>
            </a:r>
            <a:endParaRPr lang="en-US" sz="1000">
              <a:solidFill>
                <a:srgbClr val="FFFF00"/>
              </a:solidFill>
            </a:endParaRPr>
          </a:p>
          <a:p>
            <a:pPr eaLnBrk="0" hangingPunct="0">
              <a:tabLst>
                <a:tab pos="457200" algn="l"/>
              </a:tabLst>
            </a:pPr>
            <a:endParaRPr lang="fi-FI" sz="1400">
              <a:solidFill>
                <a:srgbClr val="FFFF00"/>
              </a:solidFill>
            </a:endParaRPr>
          </a:p>
          <a:p>
            <a:pPr eaLnBrk="0" hangingPunct="0">
              <a:tabLst>
                <a:tab pos="457200" algn="l"/>
              </a:tabLst>
            </a:pPr>
            <a:r>
              <a:rPr lang="fi-FI" sz="2400">
                <a:solidFill>
                  <a:schemeClr val="bg1"/>
                </a:solidFill>
              </a:rPr>
              <a:t>Yaśodā Nandana Vraja Jana Ranjana</a:t>
            </a:r>
            <a:endParaRPr lang="en-US" sz="1000">
              <a:solidFill>
                <a:schemeClr val="bg1"/>
              </a:solidFill>
            </a:endParaRPr>
          </a:p>
          <a:p>
            <a:pPr eaLnBrk="0" hangingPunct="0">
              <a:tabLst>
                <a:tab pos="457200" algn="l"/>
              </a:tabLst>
            </a:pPr>
            <a:r>
              <a:rPr lang="fi-FI" sz="2400">
                <a:solidFill>
                  <a:schemeClr val="bg1"/>
                </a:solidFill>
              </a:rPr>
              <a:t>Yamunā tīra Vana Cāri          ... (Jaya)</a:t>
            </a:r>
          </a:p>
          <a:p>
            <a:pPr eaLnBrk="0" hangingPunct="0">
              <a:tabLst>
                <a:tab pos="457200" algn="l"/>
              </a:tabLst>
            </a:pPr>
            <a:endParaRPr lang="en-US" sz="1000"/>
          </a:p>
          <a:p>
            <a:pPr eaLnBrk="0" hangingPunct="0">
              <a:tabLst>
                <a:tab pos="457200" algn="l"/>
              </a:tabLst>
            </a:pPr>
            <a:r>
              <a:rPr lang="sv-SE" sz="2400">
                <a:solidFill>
                  <a:srgbClr val="FF9900"/>
                </a:solidFill>
              </a:rPr>
              <a:t>[ Hare Krishna Hare Krishna </a:t>
            </a:r>
          </a:p>
          <a:p>
            <a:pPr eaLnBrk="0" hangingPunct="0">
              <a:tabLst>
                <a:tab pos="457200" algn="l"/>
              </a:tabLst>
            </a:pPr>
            <a:r>
              <a:rPr lang="sv-SE" sz="2400">
                <a:solidFill>
                  <a:srgbClr val="FF9900"/>
                </a:solidFill>
              </a:rPr>
              <a:t>  Krishna Krishna Hare Hare</a:t>
            </a:r>
            <a:endParaRPr lang="en-US" sz="1000">
              <a:solidFill>
                <a:srgbClr val="FF9900"/>
              </a:solidFill>
            </a:endParaRPr>
          </a:p>
          <a:p>
            <a:pPr eaLnBrk="0" hangingPunct="0">
              <a:tabLst>
                <a:tab pos="457200" algn="l"/>
              </a:tabLst>
            </a:pPr>
            <a:r>
              <a:rPr lang="sv-SE" sz="2400">
                <a:solidFill>
                  <a:srgbClr val="FF9900"/>
                </a:solidFill>
              </a:rPr>
              <a:t>  Hare Rāma Hare Rāma </a:t>
            </a:r>
          </a:p>
          <a:p>
            <a:pPr eaLnBrk="0" hangingPunct="0">
              <a:tabLst>
                <a:tab pos="457200" algn="l"/>
              </a:tabLst>
            </a:pPr>
            <a:r>
              <a:rPr lang="sv-SE" sz="2400">
                <a:solidFill>
                  <a:srgbClr val="FF9900"/>
                </a:solidFill>
              </a:rPr>
              <a:t>  Rāma Rāma Hare Hare ]</a:t>
            </a:r>
            <a:endParaRPr lang="sv-SE" sz="3200">
              <a:solidFill>
                <a:srgbClr val="FF9900"/>
              </a:solidFill>
            </a:endParaRPr>
          </a:p>
        </p:txBody>
      </p:sp>
      <p:pic>
        <p:nvPicPr>
          <p:cNvPr id="6148" name="Picture 2"/>
          <p:cNvPicPr>
            <a:picLocks noChangeAspect="1" noChangeArrowheads="1"/>
          </p:cNvPicPr>
          <p:nvPr/>
        </p:nvPicPr>
        <p:blipFill>
          <a:blip r:embed="rId3" cstate="print"/>
          <a:srcRect l="9375" r="15625"/>
          <a:stretch>
            <a:fillRect/>
          </a:stretch>
        </p:blipFill>
        <p:spPr bwMode="auto">
          <a:xfrm>
            <a:off x="152400" y="133350"/>
            <a:ext cx="2590800" cy="2590800"/>
          </a:xfrm>
          <a:prstGeom prst="rect">
            <a:avLst/>
          </a:prstGeom>
          <a:noFill/>
          <a:ln w="9525">
            <a:noFill/>
            <a:miter lim="800000"/>
            <a:headEnd/>
            <a:tailEnd/>
          </a:ln>
        </p:spPr>
      </p:pic>
      <p:sp>
        <p:nvSpPr>
          <p:cNvPr id="5" name="Rectangle 4"/>
          <p:cNvSpPr/>
          <p:nvPr/>
        </p:nvSpPr>
        <p:spPr>
          <a:xfrm>
            <a:off x="28956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eart"/>
          <p:cNvPicPr>
            <a:picLocks noChangeAspect="1" noChangeArrowheads="1"/>
          </p:cNvPicPr>
          <p:nvPr/>
        </p:nvPicPr>
        <p:blipFill>
          <a:blip r:embed="rId3" cstate="print"/>
          <a:srcRect/>
          <a:stretch>
            <a:fillRect/>
          </a:stretch>
        </p:blipFill>
        <p:spPr bwMode="auto">
          <a:xfrm>
            <a:off x="3476625" y="2305050"/>
            <a:ext cx="5667375" cy="2838450"/>
          </a:xfrm>
          <a:prstGeom prst="rect">
            <a:avLst/>
          </a:prstGeom>
          <a:noFill/>
          <a:effectLst>
            <a:softEdge rad="635000"/>
          </a:effectLst>
        </p:spPr>
      </p:pic>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20</a:t>
            </a:fld>
            <a:endParaRPr lang="en-US"/>
          </a:p>
        </p:txBody>
      </p:sp>
      <p:pic>
        <p:nvPicPr>
          <p:cNvPr id="1026" name="Picture 2" descr="Brain"/>
          <p:cNvPicPr>
            <a:picLocks noChangeAspect="1" noChangeArrowheads="1"/>
          </p:cNvPicPr>
          <p:nvPr/>
        </p:nvPicPr>
        <p:blipFill>
          <a:blip r:embed="rId4" cstate="print"/>
          <a:srcRect/>
          <a:stretch>
            <a:fillRect/>
          </a:stretch>
        </p:blipFill>
        <p:spPr bwMode="auto">
          <a:xfrm>
            <a:off x="0" y="0"/>
            <a:ext cx="5667375" cy="2838450"/>
          </a:xfrm>
          <a:prstGeom prst="rect">
            <a:avLst/>
          </a:prstGeom>
          <a:noFill/>
          <a:effectLst>
            <a:softEdge rad="635000"/>
          </a:effectLst>
        </p:spPr>
      </p:pic>
      <p:pic>
        <p:nvPicPr>
          <p:cNvPr id="5" name="Picture 2" descr="Lungs"/>
          <p:cNvPicPr>
            <a:picLocks noChangeAspect="1" noChangeArrowheads="1"/>
          </p:cNvPicPr>
          <p:nvPr/>
        </p:nvPicPr>
        <p:blipFill>
          <a:blip r:embed="rId5" cstate="print"/>
          <a:srcRect l="17479" r="17983"/>
          <a:stretch>
            <a:fillRect/>
          </a:stretch>
        </p:blipFill>
        <p:spPr bwMode="auto">
          <a:xfrm>
            <a:off x="0" y="2305050"/>
            <a:ext cx="3657600" cy="2838450"/>
          </a:xfrm>
          <a:prstGeom prst="rect">
            <a:avLst/>
          </a:prstGeom>
          <a:noFill/>
          <a:effectLst>
            <a:softEdge rad="635000"/>
          </a:effectLst>
        </p:spPr>
      </p:pic>
      <p:pic>
        <p:nvPicPr>
          <p:cNvPr id="6" name="Picture 2" descr="Liver"/>
          <p:cNvPicPr>
            <a:picLocks noChangeAspect="1" noChangeArrowheads="1"/>
          </p:cNvPicPr>
          <p:nvPr/>
        </p:nvPicPr>
        <p:blipFill>
          <a:blip r:embed="rId6" cstate="print"/>
          <a:srcRect l="20672" r="16135"/>
          <a:stretch>
            <a:fillRect/>
          </a:stretch>
        </p:blipFill>
        <p:spPr bwMode="auto">
          <a:xfrm>
            <a:off x="5257800" y="0"/>
            <a:ext cx="3581400" cy="2838450"/>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21</a:t>
            </a:fld>
            <a:endParaRPr lang="en-US"/>
          </a:p>
        </p:txBody>
      </p:sp>
      <p:pic>
        <p:nvPicPr>
          <p:cNvPr id="50178" name="Picture 2" descr="http://i.huffpost.com/gen/1340980/images/o-CHILD-EATING-MESS-facebook.jpg"/>
          <p:cNvPicPr>
            <a:picLocks noChangeAspect="1" noChangeArrowheads="1"/>
          </p:cNvPicPr>
          <p:nvPr/>
        </p:nvPicPr>
        <p:blipFill>
          <a:blip r:embed="rId3" cstate="print"/>
          <a:srcRect/>
          <a:stretch>
            <a:fillRect/>
          </a:stretch>
        </p:blipFill>
        <p:spPr bwMode="auto">
          <a:xfrm>
            <a:off x="1" y="0"/>
            <a:ext cx="7715250" cy="5143500"/>
          </a:xfrm>
          <a:prstGeom prst="rect">
            <a:avLst/>
          </a:prstGeom>
          <a:noFill/>
        </p:spPr>
      </p:pic>
      <p:pic>
        <p:nvPicPr>
          <p:cNvPr id="75782" name="Picture 6" descr="http://udel.edu/~kalina/art307/project3/images/sense-organs.png"/>
          <p:cNvPicPr>
            <a:picLocks noChangeAspect="1" noChangeArrowheads="1"/>
          </p:cNvPicPr>
          <p:nvPr/>
        </p:nvPicPr>
        <p:blipFill>
          <a:blip r:embed="rId4" cstate="print"/>
          <a:srcRect/>
          <a:stretch>
            <a:fillRect/>
          </a:stretch>
        </p:blipFill>
        <p:spPr bwMode="auto">
          <a:xfrm>
            <a:off x="4966606" y="0"/>
            <a:ext cx="4155733" cy="2343150"/>
          </a:xfrm>
          <a:prstGeom prst="rect">
            <a:avLst/>
          </a:prstGeom>
          <a:noFill/>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22</a:t>
            </a:fld>
            <a:endParaRPr lang="en-US"/>
          </a:p>
        </p:txBody>
      </p:sp>
      <p:pic>
        <p:nvPicPr>
          <p:cNvPr id="89090" name="Picture 2" descr="http://www.everything-krishna.com/images/IMG_0060.jpg"/>
          <p:cNvPicPr>
            <a:picLocks noChangeAspect="1" noChangeArrowheads="1"/>
          </p:cNvPicPr>
          <p:nvPr/>
        </p:nvPicPr>
        <p:blipFill>
          <a:blip r:embed="rId3" cstate="print"/>
          <a:srcRect/>
          <a:stretch>
            <a:fillRect/>
          </a:stretch>
        </p:blipFill>
        <p:spPr bwMode="auto">
          <a:xfrm>
            <a:off x="4572000" y="0"/>
            <a:ext cx="4368018" cy="5143499"/>
          </a:xfrm>
          <a:prstGeom prst="rect">
            <a:avLst/>
          </a:prstGeom>
          <a:noFill/>
        </p:spPr>
      </p:pic>
      <p:pic>
        <p:nvPicPr>
          <p:cNvPr id="89092" name="Picture 4" descr="http://iskconbirmingham.org/wp-content/uploads/2011/06/Krishna-beauty-Phone.jpg"/>
          <p:cNvPicPr>
            <a:picLocks noChangeAspect="1" noChangeArrowheads="1"/>
          </p:cNvPicPr>
          <p:nvPr/>
        </p:nvPicPr>
        <p:blipFill>
          <a:blip r:embed="rId4" cstate="print"/>
          <a:srcRect/>
          <a:stretch>
            <a:fillRect/>
          </a:stretch>
        </p:blipFill>
        <p:spPr bwMode="auto">
          <a:xfrm>
            <a:off x="228599" y="0"/>
            <a:ext cx="4114801" cy="51435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23</a:t>
            </a:fld>
            <a:endParaRPr lang="en-US"/>
          </a:p>
        </p:txBody>
      </p:sp>
      <p:sp>
        <p:nvSpPr>
          <p:cNvPr id="71682" name="AutoShape 2" descr="Image result for video cli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684" name="Picture 4" descr="http://www.thedailyrisk.com/template/click_for_video.png">
            <a:hlinkClick r:id="rId3" action="ppaction://hlinkfile"/>
          </p:cNvPr>
          <p:cNvPicPr>
            <a:picLocks noChangeAspect="1" noChangeArrowheads="1"/>
          </p:cNvPicPr>
          <p:nvPr/>
        </p:nvPicPr>
        <p:blipFill>
          <a:blip r:embed="rId4" cstate="print"/>
          <a:srcRect/>
          <a:stretch>
            <a:fillRect/>
          </a:stretch>
        </p:blipFill>
        <p:spPr bwMode="auto">
          <a:xfrm>
            <a:off x="6705600" y="2952750"/>
            <a:ext cx="1914525" cy="1419226"/>
          </a:xfrm>
          <a:prstGeom prst="rect">
            <a:avLst/>
          </a:prstGeom>
          <a:noFill/>
        </p:spPr>
      </p:pic>
      <p:sp>
        <p:nvSpPr>
          <p:cNvPr id="5" name="TextBox 4"/>
          <p:cNvSpPr txBox="1"/>
          <p:nvPr/>
        </p:nvSpPr>
        <p:spPr>
          <a:xfrm>
            <a:off x="762000" y="1200150"/>
            <a:ext cx="7810151" cy="1107996"/>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6600" smtClean="0"/>
              <a:t>The Cosmic Beauty!</a:t>
            </a:r>
            <a:endParaRPr lang="en-US" sz="6600"/>
          </a:p>
        </p:txBody>
      </p:sp>
      <p:sp>
        <p:nvSpPr>
          <p:cNvPr id="6" name="Rectangle 5"/>
          <p:cNvSpPr/>
          <p:nvPr/>
        </p:nvSpPr>
        <p:spPr>
          <a:xfrm>
            <a:off x="0" y="0"/>
            <a:ext cx="91440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vi-VN" sz="3600" smtClean="0">
                <a:solidFill>
                  <a:srgbClr val="FFFF00"/>
                </a:solidFill>
              </a:rPr>
              <a:t>paśyanti pānti kalayanti ciraḿ jaganti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descr="http://api.ning.com/files/UKkHY0AX8EQCkBIjHIc-Rtfv-vZ6wgfnuVEbdOjQL3fQ7HuQKKAPLYpNpo4euPkCkEm54QY16N3N5NCjO5ZNsUztr0Oll8CI/zzz26conjugallove.jpg"/>
          <p:cNvPicPr>
            <a:picLocks noChangeAspect="1" noChangeArrowheads="1"/>
          </p:cNvPicPr>
          <p:nvPr/>
        </p:nvPicPr>
        <p:blipFill>
          <a:blip r:embed="rId3" cstate="print"/>
          <a:srcRect/>
          <a:stretch>
            <a:fillRect/>
          </a:stretch>
        </p:blipFill>
        <p:spPr bwMode="auto">
          <a:xfrm>
            <a:off x="2438400" y="642374"/>
            <a:ext cx="6705600" cy="4501125"/>
          </a:xfrm>
          <a:prstGeom prst="rect">
            <a:avLst/>
          </a:prstGeom>
          <a:noFill/>
        </p:spPr>
      </p:pic>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24</a:t>
            </a:fld>
            <a:endParaRPr lang="en-US"/>
          </a:p>
        </p:txBody>
      </p:sp>
      <p:pic>
        <p:nvPicPr>
          <p:cNvPr id="70658" name="Picture 2" descr="http://srikrishnaradha.com/wp-content/uploads/2013/03/radha-krishn-dancing.jpg"/>
          <p:cNvPicPr>
            <a:picLocks noChangeAspect="1" noChangeArrowheads="1"/>
          </p:cNvPicPr>
          <p:nvPr/>
        </p:nvPicPr>
        <p:blipFill>
          <a:blip r:embed="rId4" cstate="print"/>
          <a:srcRect t="2593" b="7037"/>
          <a:stretch>
            <a:fillRect/>
          </a:stretch>
        </p:blipFill>
        <p:spPr bwMode="auto">
          <a:xfrm>
            <a:off x="0" y="0"/>
            <a:ext cx="4419600" cy="5143500"/>
          </a:xfrm>
          <a:prstGeom prst="rect">
            <a:avLst/>
          </a:prstGeom>
          <a:noFill/>
        </p:spPr>
      </p:pic>
      <p:sp>
        <p:nvSpPr>
          <p:cNvPr id="5" name="Rectangle 4"/>
          <p:cNvSpPr/>
          <p:nvPr/>
        </p:nvSpPr>
        <p:spPr>
          <a:xfrm>
            <a:off x="0" y="0"/>
            <a:ext cx="91440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vi-VN" sz="3600" smtClean="0">
                <a:solidFill>
                  <a:srgbClr val="FFFF00"/>
                </a:solidFill>
              </a:rPr>
              <a:t>ānanda-cinmaya-sad</a:t>
            </a:r>
            <a:r>
              <a:rPr lang="en-US" sz="3600" smtClean="0">
                <a:solidFill>
                  <a:srgbClr val="FFFF00"/>
                </a:solidFill>
              </a:rPr>
              <a:t>..</a:t>
            </a:r>
            <a:endParaRPr lang="vi-VN" sz="3600" smtClean="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25</a:t>
            </a:fld>
            <a:endParaRPr lang="en-US"/>
          </a:p>
        </p:txBody>
      </p:sp>
      <p:pic>
        <p:nvPicPr>
          <p:cNvPr id="69634" name="Picture 2" descr="http://image.blingee.com/images19/content/output/000/000/000/7b0/768673391_451184.gif"/>
          <p:cNvPicPr>
            <a:picLocks noChangeAspect="1" noChangeArrowheads="1" noCrop="1"/>
          </p:cNvPicPr>
          <p:nvPr/>
        </p:nvPicPr>
        <p:blipFill>
          <a:blip r:embed="rId3" cstate="print"/>
          <a:srcRect/>
          <a:stretch>
            <a:fillRect/>
          </a:stretch>
        </p:blipFill>
        <p:spPr bwMode="auto">
          <a:xfrm>
            <a:off x="30822" y="-2814"/>
            <a:ext cx="4388777" cy="5125766"/>
          </a:xfrm>
          <a:prstGeom prst="rect">
            <a:avLst/>
          </a:prstGeom>
          <a:noFill/>
        </p:spPr>
      </p:pic>
      <p:pic>
        <p:nvPicPr>
          <p:cNvPr id="69638" name="Picture 6" descr="http://www.dazzlingwallpaper.com/image/1377239384_cute_lord_krishna.jpg"/>
          <p:cNvPicPr>
            <a:picLocks noChangeAspect="1" noChangeArrowheads="1"/>
          </p:cNvPicPr>
          <p:nvPr/>
        </p:nvPicPr>
        <p:blipFill>
          <a:blip r:embed="rId4" cstate="print"/>
          <a:srcRect l="8428" r="20601"/>
          <a:stretch>
            <a:fillRect/>
          </a:stretch>
        </p:blipFill>
        <p:spPr bwMode="auto">
          <a:xfrm>
            <a:off x="3368675" y="0"/>
            <a:ext cx="5775325" cy="5143500"/>
          </a:xfrm>
          <a:prstGeom prst="rect">
            <a:avLst/>
          </a:prstGeom>
          <a:noFill/>
        </p:spPr>
      </p:pic>
      <p:sp>
        <p:nvSpPr>
          <p:cNvPr id="6" name="Rectangle 5"/>
          <p:cNvSpPr/>
          <p:nvPr/>
        </p:nvSpPr>
        <p:spPr>
          <a:xfrm>
            <a:off x="0" y="0"/>
            <a:ext cx="91440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3600" smtClean="0">
                <a:solidFill>
                  <a:srgbClr val="FFFF00"/>
                </a:solidFill>
              </a:rPr>
              <a:t>....</a:t>
            </a:r>
            <a:r>
              <a:rPr lang="vi-VN" sz="3600" smtClean="0">
                <a:solidFill>
                  <a:srgbClr val="FFFF00"/>
                </a:solidFill>
              </a:rPr>
              <a:t>ujjvala-vigrahasya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26</a:t>
            </a:fld>
            <a:endParaRPr lang="en-US"/>
          </a:p>
        </p:txBody>
      </p:sp>
      <p:pic>
        <p:nvPicPr>
          <p:cNvPr id="112644" name="Picture 4" descr="https://krishnaleelatarangini.files.wordpress.com/2011/08/govardhanagiridhara.jpg"/>
          <p:cNvPicPr>
            <a:picLocks noChangeAspect="1" noChangeArrowheads="1"/>
          </p:cNvPicPr>
          <p:nvPr/>
        </p:nvPicPr>
        <p:blipFill>
          <a:blip r:embed="rId3" cstate="print"/>
          <a:srcRect/>
          <a:stretch>
            <a:fillRect/>
          </a:stretch>
        </p:blipFill>
        <p:spPr bwMode="auto">
          <a:xfrm>
            <a:off x="5029200" y="-1"/>
            <a:ext cx="4114800" cy="5143501"/>
          </a:xfrm>
          <a:prstGeom prst="rect">
            <a:avLst/>
          </a:prstGeom>
          <a:noFill/>
        </p:spPr>
      </p:pic>
      <p:pic>
        <p:nvPicPr>
          <p:cNvPr id="40964" name="Picture 4" descr="http://www.desicomments.com/dc3/05/257664/257664.jpg"/>
          <p:cNvPicPr>
            <a:picLocks noChangeAspect="1" noChangeArrowheads="1"/>
          </p:cNvPicPr>
          <p:nvPr/>
        </p:nvPicPr>
        <p:blipFill>
          <a:blip r:embed="rId4" cstate="print"/>
          <a:srcRect b="8533"/>
          <a:stretch>
            <a:fillRect/>
          </a:stretch>
        </p:blipFill>
        <p:spPr bwMode="auto">
          <a:xfrm>
            <a:off x="0" y="0"/>
            <a:ext cx="5029200" cy="51435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g03.deviantart.net/3a7a/i/2002/40/a/d/bansi.jpg"/>
          <p:cNvPicPr>
            <a:picLocks noChangeAspect="1" noChangeArrowheads="1"/>
          </p:cNvPicPr>
          <p:nvPr/>
        </p:nvPicPr>
        <p:blipFill>
          <a:blip r:embed="rId3" cstate="print"/>
          <a:srcRect/>
          <a:stretch>
            <a:fillRect/>
          </a:stretch>
        </p:blipFill>
        <p:spPr bwMode="auto">
          <a:xfrm>
            <a:off x="0" y="0"/>
            <a:ext cx="9144001" cy="5143501"/>
          </a:xfrm>
          <a:prstGeom prst="rect">
            <a:avLst/>
          </a:prstGeom>
          <a:noFill/>
        </p:spPr>
      </p:pic>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27</a:t>
            </a:fld>
            <a:endParaRPr lang="en-US"/>
          </a:p>
        </p:txBody>
      </p:sp>
      <p:sp>
        <p:nvSpPr>
          <p:cNvPr id="88065" name="Rectangle 1"/>
          <p:cNvSpPr>
            <a:spLocks noChangeArrowheads="1"/>
          </p:cNvSpPr>
          <p:nvPr/>
        </p:nvSpPr>
        <p:spPr bwMode="auto">
          <a:xfrm>
            <a:off x="609600" y="590550"/>
            <a:ext cx="5334000" cy="43242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000" smtClean="0">
                <a:solidFill>
                  <a:srgbClr val="FFFF00"/>
                </a:solidFill>
              </a:rPr>
              <a:t>Giridhara gopālā </a:t>
            </a:r>
          </a:p>
          <a:p>
            <a:pPr lvl="0"/>
            <a:r>
              <a:rPr lang="en-US" sz="2000" smtClean="0">
                <a:solidFill>
                  <a:srgbClr val="FFFF00"/>
                </a:solidFill>
              </a:rPr>
              <a:t>Bālā giridhara gopālā (2)</a:t>
            </a:r>
          </a:p>
          <a:p>
            <a:pPr lvl="0"/>
            <a:endParaRPr lang="en-US" sz="1200" smtClean="0">
              <a:solidFill>
                <a:srgbClr val="FFFF00"/>
              </a:solidFill>
            </a:endParaRPr>
          </a:p>
          <a:p>
            <a:pPr lvl="0"/>
            <a:r>
              <a:rPr lang="en-US" sz="2000" smtClean="0">
                <a:solidFill>
                  <a:schemeClr val="bg1"/>
                </a:solidFill>
              </a:rPr>
              <a:t>Shyāmala sharira kaustubha hāra (3)</a:t>
            </a:r>
          </a:p>
          <a:p>
            <a:pPr lvl="0"/>
            <a:r>
              <a:rPr lang="en-US" sz="2000" smtClean="0">
                <a:solidFill>
                  <a:schemeClr val="bg1"/>
                </a:solidFill>
              </a:rPr>
              <a:t>Pitāmbara-dhara prabho murāre (2)</a:t>
            </a:r>
          </a:p>
          <a:p>
            <a:pPr lvl="0"/>
            <a:r>
              <a:rPr lang="en-US" sz="2000" smtClean="0">
                <a:solidFill>
                  <a:schemeClr val="bg1"/>
                </a:solidFill>
              </a:rPr>
              <a:t>	..... giridhara gopālā </a:t>
            </a:r>
          </a:p>
          <a:p>
            <a:pPr lvl="0"/>
            <a:endParaRPr lang="en-US" sz="1100" smtClean="0">
              <a:solidFill>
                <a:srgbClr val="FFFF00"/>
              </a:solidFill>
            </a:endParaRPr>
          </a:p>
          <a:p>
            <a:pPr lvl="0"/>
            <a:r>
              <a:rPr lang="en-US" sz="2000" smtClean="0">
                <a:solidFill>
                  <a:srgbClr val="FFFF00"/>
                </a:solidFill>
              </a:rPr>
              <a:t>Nanda sukumāra mana-mohanā-kāra (2)</a:t>
            </a:r>
          </a:p>
          <a:p>
            <a:pPr lvl="0"/>
            <a:r>
              <a:rPr lang="en-US" sz="2000" smtClean="0">
                <a:solidFill>
                  <a:srgbClr val="FFFF00"/>
                </a:solidFill>
              </a:rPr>
              <a:t>Brindāvana-cara tulasi-hāra (2)</a:t>
            </a:r>
          </a:p>
          <a:p>
            <a:pPr lvl="0"/>
            <a:r>
              <a:rPr lang="en-US" sz="2000" smtClean="0">
                <a:solidFill>
                  <a:srgbClr val="FFFF00"/>
                </a:solidFill>
              </a:rPr>
              <a:t>	...... giridhara gopālā </a:t>
            </a:r>
          </a:p>
          <a:p>
            <a:pPr lvl="0"/>
            <a:endParaRPr lang="en-US" sz="1200" smtClean="0">
              <a:solidFill>
                <a:srgbClr val="FFFF00"/>
              </a:solidFill>
            </a:endParaRPr>
          </a:p>
          <a:p>
            <a:pPr lvl="0"/>
            <a:r>
              <a:rPr lang="en-US" sz="2000" smtClean="0">
                <a:solidFill>
                  <a:schemeClr val="bg1"/>
                </a:solidFill>
              </a:rPr>
              <a:t>Kamsa vidāra giridhara gopālā </a:t>
            </a:r>
          </a:p>
          <a:p>
            <a:pPr lvl="0"/>
            <a:r>
              <a:rPr lang="en-US" sz="2000" smtClean="0">
                <a:solidFill>
                  <a:schemeClr val="bg1"/>
                </a:solidFill>
              </a:rPr>
              <a:t>kamsa vidara </a:t>
            </a:r>
          </a:p>
          <a:p>
            <a:pPr lvl="0"/>
            <a:r>
              <a:rPr lang="en-US" sz="2000" smtClean="0">
                <a:solidFill>
                  <a:schemeClr val="bg1"/>
                </a:solidFill>
              </a:rPr>
              <a:t>mirā mānasa saro-vihāra (2)</a:t>
            </a:r>
          </a:p>
          <a:p>
            <a:pPr lvl="0"/>
            <a:r>
              <a:rPr lang="en-US" sz="2000" smtClean="0">
                <a:solidFill>
                  <a:schemeClr val="bg1"/>
                </a:solidFill>
              </a:rPr>
              <a:t>	....... giridhara gopālā</a:t>
            </a:r>
            <a:endParaRPr kumimoji="0" lang="en-US" sz="2000" b="0" i="0" u="none" strike="noStrike" cap="none" normalizeH="0" baseline="0" smtClean="0">
              <a:ln>
                <a:noFill/>
              </a:ln>
              <a:solidFill>
                <a:schemeClr val="bg1"/>
              </a:solidFill>
              <a:effectLst/>
              <a:latin typeface="Arial Unicode MS"/>
              <a:cs typeface="Arial" pitchFamily="34" charset="0"/>
            </a:endParaRPr>
          </a:p>
        </p:txBody>
      </p:sp>
      <p:pic>
        <p:nvPicPr>
          <p:cNvPr id="109570" name="Picture 2" descr="http://glimpseofkrishna.com/images/govahill.jpg"/>
          <p:cNvPicPr>
            <a:picLocks noChangeAspect="1" noChangeArrowheads="1"/>
          </p:cNvPicPr>
          <p:nvPr/>
        </p:nvPicPr>
        <p:blipFill>
          <a:blip r:embed="rId4" cstate="print"/>
          <a:srcRect/>
          <a:stretch>
            <a:fillRect/>
          </a:stretch>
        </p:blipFill>
        <p:spPr bwMode="auto">
          <a:xfrm>
            <a:off x="4741906" y="1"/>
            <a:ext cx="4402093" cy="3257549"/>
          </a:xfrm>
          <a:prstGeom prst="rect">
            <a:avLst/>
          </a:prstGeom>
          <a:noFill/>
          <a:effectLst>
            <a:softEdge rad="635000"/>
          </a:effectLst>
        </p:spPr>
      </p:pic>
      <p:sp>
        <p:nvSpPr>
          <p:cNvPr id="10" name="TextBox 9"/>
          <p:cNvSpPr txBox="1"/>
          <p:nvPr/>
        </p:nvSpPr>
        <p:spPr>
          <a:xfrm>
            <a:off x="0" y="0"/>
            <a:ext cx="965329" cy="523220"/>
          </a:xfrm>
          <a:prstGeom prst="rect">
            <a:avLst/>
          </a:prstGeom>
          <a:noFill/>
        </p:spPr>
        <p:txBody>
          <a:bodyPr wrap="none" rtlCol="0">
            <a:spAutoFit/>
          </a:bodyPr>
          <a:lstStyle/>
          <a:p>
            <a:r>
              <a:rPr lang="en-US" sz="2800" smtClean="0">
                <a:ln w="18415" cmpd="sng">
                  <a:solidFill>
                    <a:srgbClr val="FFFFFF"/>
                  </a:solidFill>
                  <a:prstDash val="solid"/>
                </a:ln>
                <a:solidFill>
                  <a:srgbClr val="FFFFFF"/>
                </a:solidFill>
                <a:effectLst>
                  <a:outerShdw blurRad="63500" dir="3600000" algn="tl" rotWithShape="0">
                    <a:srgbClr val="000000">
                      <a:alpha val="70000"/>
                    </a:srgbClr>
                  </a:outerShdw>
                </a:effectLst>
              </a:rPr>
              <a:t>D-34</a:t>
            </a:r>
            <a:endParaRPr lang="en-US" sz="28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D-34-Giridhara Gopala - Base.mp3">
            <a:hlinkClick r:id="" action="ppaction://media"/>
          </p:cNvPr>
          <p:cNvPicPr>
            <a:picLocks noRot="1" noChangeAspect="1"/>
          </p:cNvPicPr>
          <p:nvPr>
            <a:audioFile r:link="rId1"/>
          </p:nvPr>
        </p:nvPicPr>
        <p:blipFill>
          <a:blip r:embed="rId5" cstate="print"/>
          <a:stretch>
            <a:fillRect/>
          </a:stretch>
        </p:blipFill>
        <p:spPr>
          <a:xfrm>
            <a:off x="8001000" y="4171950"/>
            <a:ext cx="685800" cy="685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865"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superbwallpapers.com/wallpapers/fantasy/planets-and-galaxies-10872-1920x1200.jpg"/>
          <p:cNvPicPr>
            <a:picLocks noChangeAspect="1" noChangeArrowheads="1"/>
          </p:cNvPicPr>
          <p:nvPr/>
        </p:nvPicPr>
        <p:blipFill>
          <a:blip r:embed="rId3" cstate="print"/>
          <a:srcRect t="5556"/>
          <a:stretch>
            <a:fillRect/>
          </a:stretch>
        </p:blipFill>
        <p:spPr bwMode="auto">
          <a:xfrm>
            <a:off x="0" y="0"/>
            <a:ext cx="9144000" cy="5143500"/>
          </a:xfrm>
          <a:prstGeom prst="rect">
            <a:avLst/>
          </a:prstGeom>
          <a:noFill/>
        </p:spPr>
      </p:pic>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28</a:t>
            </a:fld>
            <a:endParaRPr lang="en-US"/>
          </a:p>
        </p:txBody>
      </p:sp>
      <p:pic>
        <p:nvPicPr>
          <p:cNvPr id="4" name="Picture 2"/>
          <p:cNvPicPr>
            <a:picLocks noChangeAspect="1" noChangeArrowheads="1"/>
          </p:cNvPicPr>
          <p:nvPr/>
        </p:nvPicPr>
        <p:blipFill>
          <a:blip r:embed="rId4" cstate="print"/>
          <a:srcRect/>
          <a:stretch>
            <a:fillRect/>
          </a:stretch>
        </p:blipFill>
        <p:spPr bwMode="auto">
          <a:xfrm>
            <a:off x="5257800" y="0"/>
            <a:ext cx="3886200" cy="5143500"/>
          </a:xfrm>
          <a:prstGeom prst="rect">
            <a:avLst/>
          </a:prstGeom>
          <a:noFill/>
          <a:ln w="9525">
            <a:noFill/>
            <a:miter lim="800000"/>
            <a:headEnd/>
            <a:tailEnd/>
          </a:ln>
          <a:effectLst>
            <a:softEdge rad="635000"/>
          </a:effectLst>
        </p:spPr>
      </p:pic>
      <p:sp>
        <p:nvSpPr>
          <p:cNvPr id="5" name="Rectangle 4"/>
          <p:cNvSpPr/>
          <p:nvPr/>
        </p:nvSpPr>
        <p:spPr>
          <a:xfrm>
            <a:off x="304800" y="2114550"/>
            <a:ext cx="5029200" cy="2800767"/>
          </a:xfrm>
          <a:prstGeom prst="rect">
            <a:avLst/>
          </a:prstGeom>
        </p:spPr>
        <p:txBody>
          <a:bodyPr wrap="square">
            <a:spAutoFit/>
          </a:bodyPr>
          <a:lstStyle/>
          <a:p>
            <a:r>
              <a:rPr lang="en-US" sz="4400" smtClean="0">
                <a:solidFill>
                  <a:srgbClr val="FFFF00"/>
                </a:solidFill>
              </a:rPr>
              <a:t>Thus ends...</a:t>
            </a:r>
          </a:p>
          <a:p>
            <a:endParaRPr lang="en-US" sz="4400" smtClean="0">
              <a:solidFill>
                <a:srgbClr val="FFFF00"/>
              </a:solidFill>
            </a:endParaRPr>
          </a:p>
          <a:p>
            <a:r>
              <a:rPr lang="en-US" sz="4400" smtClean="0">
                <a:solidFill>
                  <a:schemeClr val="bg1"/>
                </a:solidFill>
              </a:rPr>
              <a:t>Brahma Samhita – 04 (</a:t>
            </a:r>
            <a:r>
              <a:rPr lang="en-US" sz="4400" smtClean="0">
                <a:solidFill>
                  <a:schemeClr val="bg1"/>
                </a:solidFill>
              </a:rPr>
              <a:t>Verse 32)</a:t>
            </a:r>
            <a:endParaRPr lang="vi-VN" sz="4400">
              <a:solidFill>
                <a:schemeClr val="bg1"/>
              </a:solidFill>
            </a:endParaRPr>
          </a:p>
        </p:txBody>
      </p:sp>
      <p:pic>
        <p:nvPicPr>
          <p:cNvPr id="6146" name="Picture 2" descr="http://www.ultrahd4kwallpaper.in/wp-content/uploads/2015/01/lord-krishna-cute-photos-1.jpg"/>
          <p:cNvPicPr>
            <a:picLocks noChangeAspect="1" noChangeArrowheads="1"/>
          </p:cNvPicPr>
          <p:nvPr/>
        </p:nvPicPr>
        <p:blipFill>
          <a:blip r:embed="rId5" cstate="print"/>
          <a:srcRect/>
          <a:stretch>
            <a:fillRect/>
          </a:stretch>
        </p:blipFill>
        <p:spPr bwMode="auto">
          <a:xfrm>
            <a:off x="0" y="0"/>
            <a:ext cx="2567528" cy="2425779"/>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3</a:t>
            </a:fld>
            <a:endParaRPr lang="en-US"/>
          </a:p>
        </p:txBody>
      </p:sp>
      <p:pic>
        <p:nvPicPr>
          <p:cNvPr id="5" name="Picture 2" descr="https://lh3.googleusercontent.com/-M-V_l8PuSU4/VWhdFNKA5OI/AAAAAAAAPnw/mk7HuQBC2Zw/s0/2015-05-29_14-35-26.jpg"/>
          <p:cNvPicPr>
            <a:picLocks noChangeAspect="1" noChangeArrowheads="1"/>
          </p:cNvPicPr>
          <p:nvPr/>
        </p:nvPicPr>
        <p:blipFill>
          <a:blip r:embed="rId3" cstate="print"/>
          <a:srcRect/>
          <a:stretch>
            <a:fillRect/>
          </a:stretch>
        </p:blipFill>
        <p:spPr bwMode="auto">
          <a:xfrm>
            <a:off x="0" y="0"/>
            <a:ext cx="3200400" cy="5143500"/>
          </a:xfrm>
          <a:prstGeom prst="rect">
            <a:avLst/>
          </a:prstGeom>
          <a:noFill/>
        </p:spPr>
      </p:pic>
      <p:pic>
        <p:nvPicPr>
          <p:cNvPr id="198662" name="Picture 6" descr="http://srath.com/wp-content/uploads/brighu4.jpg"/>
          <p:cNvPicPr>
            <a:picLocks noChangeAspect="1" noChangeArrowheads="1"/>
          </p:cNvPicPr>
          <p:nvPr/>
        </p:nvPicPr>
        <p:blipFill>
          <a:blip r:embed="rId4" cstate="print"/>
          <a:srcRect/>
          <a:stretch>
            <a:fillRect/>
          </a:stretch>
        </p:blipFill>
        <p:spPr bwMode="auto">
          <a:xfrm>
            <a:off x="3200400" y="0"/>
            <a:ext cx="2857499" cy="5143500"/>
          </a:xfrm>
          <a:prstGeom prst="rect">
            <a:avLst/>
          </a:prstGeom>
          <a:noFill/>
        </p:spPr>
      </p:pic>
      <p:sp>
        <p:nvSpPr>
          <p:cNvPr id="8" name="TextBox 7"/>
          <p:cNvSpPr txBox="1"/>
          <p:nvPr/>
        </p:nvSpPr>
        <p:spPr>
          <a:xfrm>
            <a:off x="3352800" y="4324350"/>
            <a:ext cx="2478564" cy="461665"/>
          </a:xfrm>
          <a:prstGeom prst="rect">
            <a:avLst/>
          </a:prstGeom>
          <a:noFill/>
        </p:spPr>
        <p:txBody>
          <a:bodyPr wrap="none" rtlCol="0">
            <a:spAutoFit/>
          </a:bodyPr>
          <a:lstStyle/>
          <a:p>
            <a:r>
              <a:rPr lang="en-US" sz="2400" smtClean="0">
                <a:ln w="18415" cmpd="sng">
                  <a:solidFill>
                    <a:srgbClr val="FFFFFF"/>
                  </a:solidFill>
                  <a:prstDash val="solid"/>
                </a:ln>
                <a:solidFill>
                  <a:srgbClr val="FFFFFF"/>
                </a:solidFill>
                <a:effectLst>
                  <a:outerShdw blurRad="63500" dir="3600000" algn="tl" rotWithShape="0">
                    <a:srgbClr val="000000">
                      <a:alpha val="70000"/>
                    </a:srgbClr>
                  </a:outerShdw>
                </a:effectLst>
              </a:rPr>
              <a:t>Brahma Samhita</a:t>
            </a:r>
            <a:endParaRPr lang="en-US" sz="24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32098" name="Picture 2" descr="http://www.androidpolice.com/wp-content/uploads/2014/06/nexusae0_YouTube-icon-full_color.png">
            <a:hlinkClick r:id="rId5" action="ppaction://hlinkfile"/>
          </p:cNvPr>
          <p:cNvPicPr>
            <a:picLocks noChangeAspect="1" noChangeArrowheads="1"/>
          </p:cNvPicPr>
          <p:nvPr/>
        </p:nvPicPr>
        <p:blipFill>
          <a:blip r:embed="rId6" cstate="print"/>
          <a:srcRect/>
          <a:stretch>
            <a:fillRect/>
          </a:stretch>
        </p:blipFill>
        <p:spPr bwMode="auto">
          <a:xfrm>
            <a:off x="6727370" y="4210794"/>
            <a:ext cx="1676400" cy="875556"/>
          </a:xfrm>
          <a:prstGeom prst="rect">
            <a:avLst/>
          </a:prstGeom>
          <a:noFill/>
        </p:spPr>
      </p:pic>
      <p:pic>
        <p:nvPicPr>
          <p:cNvPr id="9" name="Picture 2" descr="http://gaudiyahistory.com/wp-content/uploads/2011/09/Caitanya-Mahaprabhu-13.jpg"/>
          <p:cNvPicPr>
            <a:picLocks noChangeAspect="1" noChangeArrowheads="1"/>
          </p:cNvPicPr>
          <p:nvPr/>
        </p:nvPicPr>
        <p:blipFill>
          <a:blip r:embed="rId7" cstate="print"/>
          <a:srcRect b="29259"/>
          <a:stretch>
            <a:fillRect/>
          </a:stretch>
        </p:blipFill>
        <p:spPr bwMode="auto">
          <a:xfrm flipH="1">
            <a:off x="6019800" y="0"/>
            <a:ext cx="3124200" cy="3638550"/>
          </a:xfrm>
          <a:prstGeom prst="rect">
            <a:avLst/>
          </a:prstGeom>
          <a:noFill/>
        </p:spPr>
      </p:pic>
      <p:sp>
        <p:nvSpPr>
          <p:cNvPr id="10" name="TextBox 9"/>
          <p:cNvSpPr txBox="1"/>
          <p:nvPr/>
        </p:nvSpPr>
        <p:spPr>
          <a:xfrm>
            <a:off x="6248400" y="3638550"/>
            <a:ext cx="2741135" cy="646331"/>
          </a:xfrm>
          <a:prstGeom prst="rect">
            <a:avLst/>
          </a:prstGeom>
          <a:noFill/>
        </p:spPr>
        <p:txBody>
          <a:bodyPr wrap="none" rtlCol="0">
            <a:spAutoFit/>
          </a:bodyPr>
          <a:lstStyle/>
          <a:p>
            <a:r>
              <a:rPr lang="en-US" sz="3600" smtClean="0">
                <a:solidFill>
                  <a:srgbClr val="FFFF00"/>
                </a:solidFill>
              </a:rPr>
              <a:t>Slides Video</a:t>
            </a:r>
            <a:endParaRPr lang="en-US" sz="360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4495800" cy="51435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4495800" y="0"/>
            <a:ext cx="4648200" cy="5143500"/>
          </a:xfrm>
          <a:prstGeom prst="rect">
            <a:avLst/>
          </a:prstGeom>
          <a:noFill/>
          <a:ln w="9525">
            <a:noFill/>
            <a:miter lim="800000"/>
            <a:headEnd/>
            <a:tailEnd/>
          </a:ln>
          <a:effectLst/>
        </p:spPr>
      </p:pic>
      <p:sp>
        <p:nvSpPr>
          <p:cNvPr id="6" name="TextBox 5"/>
          <p:cNvSpPr txBox="1"/>
          <p:nvPr/>
        </p:nvSpPr>
        <p:spPr>
          <a:xfrm>
            <a:off x="0" y="35064"/>
            <a:ext cx="9144000" cy="70788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40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Ganga has Flooded in Nawadwip</a:t>
            </a:r>
            <a:endParaRPr lang="en-US" sz="40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5</a:t>
            </a:fld>
            <a:endParaRPr lang="en-US"/>
          </a:p>
        </p:txBody>
      </p:sp>
      <p:pic>
        <p:nvPicPr>
          <p:cNvPr id="3" name="Picture 3"/>
          <p:cNvPicPr>
            <a:picLocks noChangeAspect="1" noChangeArrowheads="1"/>
          </p:cNvPicPr>
          <p:nvPr/>
        </p:nvPicPr>
        <p:blipFill>
          <a:blip r:embed="rId2" cstate="print"/>
          <a:srcRect t="12246" b="5082"/>
          <a:stretch>
            <a:fillRect/>
          </a:stretch>
        </p:blipFill>
        <p:spPr bwMode="auto">
          <a:xfrm>
            <a:off x="0" y="0"/>
            <a:ext cx="9144000"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6</a:t>
            </a:fld>
            <a:endParaRPr lang="en-US"/>
          </a:p>
        </p:txBody>
      </p:sp>
      <p:pic>
        <p:nvPicPr>
          <p:cNvPr id="2050" name="Picture 2"/>
          <p:cNvPicPr>
            <a:picLocks noChangeAspect="1" noChangeArrowheads="1"/>
          </p:cNvPicPr>
          <p:nvPr/>
        </p:nvPicPr>
        <p:blipFill>
          <a:blip r:embed="rId2" cstate="print"/>
          <a:srcRect t="10056"/>
          <a:stretch>
            <a:fillRect/>
          </a:stretch>
        </p:blipFill>
        <p:spPr bwMode="auto">
          <a:xfrm>
            <a:off x="-1" y="0"/>
            <a:ext cx="9144001"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7</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0" y="0"/>
            <a:ext cx="9166634"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8</a:t>
            </a:fld>
            <a:endParaRPr lang="en-US"/>
          </a:p>
        </p:txBody>
      </p:sp>
      <p:sp>
        <p:nvSpPr>
          <p:cNvPr id="5122" name="AutoShape 2" descr="data:image/jpeg;base64,/9j/4AAQSkZJRgABAQAAAQABAAD/2wCEAAkGBxQTEhUUEhQVFhUXGBgXFxQVFBUYFxUVFxgWGBUWFxcYHCggGBwlHBQYIjEhJSkrLi4uGB8zODUsNygtLisBCgoKDg0OGhAQGy8kICQsLCwsLywsLzQsLCwsLCwtNCwsNCwsLDAuLywtLCwsLCwsLywvLCwsLCwsLCwsLCwsLP/AABEIAGQB9wMBIgACEQEDEQH/xAAcAAABBQEBAQAAAAAAAAAAAAACAAEDBAUGBwj/xABLEAACAQIEBAQDBAcFBQQLAAABAhEAAwQSITEFIkFRBhNhcTKBkSNCUqEHFHKxwdHwM0NigpIVJFPh8WNzlLIWFyVUVZOjs8LS4//EABoBAAMBAQEBAAAAAAAAAAAAAAABAgMEBQb/xAAxEQACAQIDBAoCAwADAAAAAAAAAQIDEQQhMRJBUfATMmFxgZGhscHRBSIUM+EVUvH/2gAMAwEAAhEDEQA/APRpqUVEaNRWiPQYU0gaqXuJWlvJYZwLrqWRDMsq7kdPl1g9jVpjEk7CT295qsybhGoyKSXQwBUyDqCNiKKhlEdIGpGWh0ECRJ2E7+3epsAwNKny0QWnYBIKKnFMaqwCigyUU04pagIDShIpzSmgAIqjxrFZEyr8Tj6L1Pz2rRuOFBY9Onc9qwL1trjEnUk/9AK8H81+RVCHQwf7S9F/p14SmpS2paIzuHcNN1wg+Z7L1Nd2ihFCoNFGg7AVW4ZgBaSPvN8R/h8qsk+w1+tc+Aw7o09qXWfp2GGPxbrzsuqubiV9NNaWnWnTr/WnSk9d+44CDNrNFceaLSfWn8nWoswJbaAUUUqgxeLCQILO2iou57k/hUdWOg9yBW2SBJydkWKpWsbmLPIWygPO2gcjdgT9wQdep20GtLEX2cm23Ow+KzZ0UafDevN01GgykjoRpVy1giSGvEMQZVF0tp2hfvEfiPyC0rt6G2xGCvLnnjpwu9Ldm6GUMJg7SCPnBpyKhGOtl8gYF+oWWy/tR8Pzip5pmLTW4aKY0c0LUhCAoqAUc00AzUgaRoaADpUINFNFxD0qGnpgI0ppmqMGk2MlJpUM000XAc01NNOBSuSBIJgjXfWKXlMhlVDDsIBn5miuWlbQ79xuPamXEFAM+o/GB/5h0qopagU7/FGS7zWbkQRIJgiRrliNPfrRL4hsHrGuoO+mukSN/UVoYe4GcsrSMoG+g1b6H+QqHiXB7N740E/iXlb01G+/WtLPcGW85bw9xW3auEXFHO7HMIOSZ0PcCY26zXYWknKYj36gZSNvb8q5fHeEisNa5gIkZoaP82kx1/I1UxfG7thtOUKxGWSy6zqVMESD06j1rDa2JWkinHaeR3ODtgLH4WYd4hjH5VxvjbhhtLcuW1JW4ZeLasLWhLMSTIBIGw0ltdabh/jjMCSF0OokncaxAnoZB2qxi/GeFu2Sjp5gfMrpBCjLH3mHqNehHpWznCSHGMos4/AcZy7nKdjJ5TOsgbDbWa6F+M5ictsytshUtaToCzGAABBOpgba9DwnFAA+WxmcFsqxzuCTyqVXXN6/l1rsPC/B2WMwtG4tvzDKeYJuhXQWwWVEIBAkdQd8wNYwg3poXOSRFgLqm2cuKS2bgZbiLi7CsIzsWRBmLuDrmZxIkwBy1WxvERaNi22dHDc7+ZdbPzAwWdiWJyk7nURsBXXcZN1VUeajGGCWihUO+UwSQ50AnSCNSelcS+FtXMQbf2Vjy7b5QETUhmV7SvAlSHMdio0BBAKkEpW4W4dpnF/tlzqbnEbwMGZBYEEaSNT+8VlWFD4aWJzZjlhlhbecZi6AZiJOh9fSpsa8Whl+6QBAMnlaNQI2E6kbaAmaqm4gtqpuZnygAov2TWwWKhWKqxYHQyD0rHc7HQzE4i+Uju06HTTKP5+lWf0ZY1hxRSRlz2ns+0hGE99U/KsriuO5400mW19OvXSBH5TV3wbiM/EbTdnt/mVWfox0/nVU3aVxSWVj3wDSlTZqVemchzTCkCAJJEDcnSAJkmirh/0s8Y8rCiyph75y7/3aQX+sqvsxrphDbkkjuk7K5wfGPEvmcUGLVj5du7bCET/YoQGgH8QzmP8AGa9hwmLGKw2eMivmiGDEorMA0xHMFBjXQ9a+d67fwc+LwrWBae0bWKIY2mnbIxdycvKwVOhIPLoenfXopxVtxzwlmeocPwbCxbRLhXRCXZczFSQzRGUKSMw/wyD01wOD3DirpDPdRHuefYbzrhm3ZdAUQEwCQEJknR2gak11GAtgW135lUmSTuoHXYQNhUWI4VbKIqAWvLYPba2qjy2Ay6CIIK8pB3BrzJq7ubuCZmL4lMoWVAjHEXGeTCYWwSFuR1ZyBA7MKp8V4qfOa46oFwlk3lBmTiL6lLdlj+IKH2/H/h12LXDrAVVa3aIKtlmyiqqPllFXUqDpuSfXYUa2MK29uyMwGjIglbRYqSI2GQn0ioT7ef8AwVr7ypxDjr2rdxmS3mt2Rey5m2Oio2mjuysABMBSSTtU3E+KPawjXsqi6FQEalEuuUWCeqoz6/snapcacOwz3LauX+xJa2MxjMxRs8Rsx1j86nu4i0VKkKywyskKVAyOxVlOkRbYR/CmnbVj8TMw91LVm1eZ7t26X8v+0cm5eclGtui6QhklQvL5ZIHQx4vxFctl1KWy1uxcvOoLSpDlbCnszrEruGIGxkXsRbwo5Gt2+Vl3T4WXPlIYjWCrDlJgyO9IthTmDLbGZVZw1uJRGOTNI2BVio6wSNjST7RWXEoY/jd20cQ5NvLZS1bFszD4u5lZkzDU5QyjT8R00q+3FLvmNbCJmXy2bV8qWnInO0QrhVuNExog5s0g3s4UOZSznzBjKKDnRSVJ03VbZPoFmnF7DlvNAUuwt8wtk3IYgWyRGbTNpIkUX7Qt2mkpnX94g/TpTqk+1FbQn+dT5OnSvL/L/mKeBp21m9F8vs9zQoX0zew2FS4XD5SDEt0HYfzq4LYGpoQsGa+f/G4KrVn/ACsRq81f3+kKpX/XYiEWg/1vTBgWI0zQCROoBkAx6wfpT3BII2nSdNJ661i4S8y+RdcxnUWrn7c8h7DmzDb+8FfQt2MYU9pN885GzMdqVwaGkf8AnWRx3E3G/wB3sf2jgZ3B/sLRMFyfxHUKN5BPQ0N2QqVNzkl68O0nwmKFzNAICvlVp0eIzEdgGkfI1ozA16dawuN3FtW0s2wFCoW9BbtLKr6lmCiOoD1s4e2VVQSTCgEkySQNSamOWRdWmlFTWj07lvFi8WEA+8x0RBGZ27D+J2A1NZ9nEZnKoftW0uXVHIoQ8yIW3jNl02JJOulHxdEVfNbNIGTlYrIJGjECQvUldYHWsm7xPybeZTmuvK27aqPsbafdyDaNN+rDYU3LPM3oUdqP6rN5eP0tebHT2bSqMqiB299ye59aqrNx35j5aQsKSCziCxLDWBoIGm8zsA/WVsqFckuRMElizHp6SxgDQdBtVjA2ciBSddSx7sxljr6k1V75HP1U5eT+eeJOqgCAAB2G1FQ0LNTuYkk0pqINTzpRcAgaOs7CcVsXWK2r9q4w3VLqMwjeQpJFXlNCY2mtQmNDNJqEGhsQU0U0E080XAIUxakDTMKYCDUVRijoQCNCTRGoi1JgImntvUWUmpAnekrkkqGem23z/wClT4c8o9qrG4qnqBEzBiBM9PWq1njdoAKSS0bKjE+mkDUitYZahYV/BsHdrDAMuXk6GZJU66Hr0GvTerXD+KJc0kLc2NtjDSN4B1P9TVG1jsRdLmzaC6gA3iR06ga9fXesviHh3Eu/mP5bMTP2bZQDpHxRtA2qr2zQ7cTsWAgyJAH9aVyHinjuEVMjgXmXpJXKY0UOus76DtqRUV3w7j78+filRIhVUG5I9QYUH11rVwXhTCq4uNbV3jUsogsTIYqoCsdTzEEnTWhpuay3E5JnAcB8JX8bD3ne1h/xGSbhJ08pWkR2YyNozax6Zw7w5h7KKq282TRTdY3GUHcIXnINPhWB6VphZ1/Kjy+praMUhOTZg8awqrluL5dopcX7QpbGUMrKxzEQDDyJkSBINc1Zv27eINu1fdRlVVIyOi2IVjdF1lKqFdWQLrqVUACI7DjalrJUEqWZIaAcvOCra7xA0rmeH3bSKyPibRDXSA2ZdX8tVWddYKsJJ1KgTWc3Z5G1JJrMgu4SzczvYvPdu/CwuM7TIgB7ZKgL1gBQSK5fi+OdXDOFUowRoUpCsGA5Wk5SVHXQg+9dZj8EbSEO2e46lLbSeWVYnmckqIWSJjlFct4gwwW0rGCHa7ZLAuCzi2gt5cs/HBIzSp1nRtMc7yT3oppKa54lnjKyg3GpVTA0JKyTpppOgOuUdqq8SxTNILZgAMhVDaQqQrZ7Vs/ACfzncgxFhS7WES6xQ5iheM4AQ5Z5ZzwdNDrA3oMffGZua4baTbU3BzKE0CRJgBmaBpp0BrBaGrOU41iAL77a5RpEzGoPbar3gW7/AO0LOY6sybCNSSY00EFfTYVn8QtfbMSFPzkzofluelWPDhyY3Dsc0C7bJ22lgdvcfWqyRLzR9AYe8WJaTH4Z2PcdtjSoVcR/D+BpVvtHlpmdeulVZgrOQCQq5czR0GYgT7kV45428dHGDyrKZLPUuqm6xkEiQSEXQbGTGumlewYiyLitbllJEcrMjj1VlIP0riMZ+jCyyt9ve84mTduZXkk6yoyyfn9a9PA4rD1Ftp3+O89WrGWiPI66rhXjEWhZzYZGNlfLV8xkIVysVBBhz3mNxGtdB/6pT/74P/Df/wBqtYf9E1sR5mJuN3yW1SfaS0fnXozr0ZLN+5iqc0dX4T47axdhWtkSoCukgshGkNHeJrbFZfh7g4wlnyVuXLig8vmZJUfhBVRI95rTrzpW2ns6HSr2zK5wNv8A4abR8I20Me2gomwVszNtObflXUyTJka6sT86lNFNRZBZEIwqZcpAImdQN9tgABppQtgbR3tp1PwL94kt06lmPuTU80qLILIrDAW/wrGsDKsDMCGgAdQSPaj/AFRJnIJmddRMkyAdAdTrU8U+XSToO5pS2Yq7yQWRWGAtRHlpHoi9Ynp6D6CpV4db3ZF3mYBYmFEydZhV19BQtjFHw6+p/gKVlmc6fMnYfOvmsf8AnUn0WDW1LjbLw4+3ea9C7Xlki8Lnb6VKBHvUCAAaanv39qlY1wYL8S3Pp8U9qetvvj7I5qlRaRHLUJNRk0o7V7u0Ykk1zQULltseT9YvW3BJBPnB7qQRGUywg+0a10U96xuJYQu9y2CAbiLctmNr1lhBJ+dv/SaUjqw0km0+d1/BNssG9dtjLctveXWLtornyxpnWQc3TMszvAqHh7raViLL27fx3Lt5xnY+oJZmOgHMR0ia0OG4zzbauNJ0KndWGjK3qCCPlVcYSD5mIuZsgzRAS0hEkuF1MjuxMRpFA9tZxkrcUr5vu0v6cEZADPfV3BV3Ns5DBNtC7GyhESpFu3eJM73GHauqDVznDXN24l3mAd7twTpCW1Fm2COkh2aO7HrNbt0nKcvxQY940/OiLHi3eUY8F5breFjjcZxF7l5jcUKoYKoljDkMuSSSuaM2yNLQAetWcC6Wnm4fMuSHFpQ1y9nIID3yjMoIBIHsYnQDNwdpTiB5lolwxFy4V8sjMwghklnMkA850PTUV22HsJbARFVB2VQB+VZo7cVVjSioJPNbuW/u5FwzBsWN28AbhMqI+AQQI7GCR/zJnSqJG+dSTW6Z5E5OTuxzTGmZqEGncgQrzzxRirvEcb/s+wxSzb1vuNiRGae4UkKF6tM7SPQxXmn6PuHribfEUuMyvduZbhWM4QlyYkECSXG3T0qTpoWSc+HzvN21+jvC2ns3bbXrRsnMWDyXK6y2YELsZCgAgkVb8N+MBirF/EG15VuyW18zNnCpnP3Rl0K9968w/UrWHv45rMsmHttaR2KlvMvEWJlQB968RA2UV0nEHGE4DbTZ8RBI2MXD5jaeiAL8xRc3nSvZSd22kuzezXf9IZGDt4k4XW5ea0lrzpzBRLPm8v8AFyxHzq94a8aDEXjYvWLmGvAFgjkmQBJnMqkGNYI1FcLx64uGu4Cy6F1wtpLt1F63XPmPPbULv0NWLt2/eXEcVvKLa+UbVhZmTc+yUjqQM7GTEk6aUXB0IOOS10z7ckd14Z8WjFWsReNry7VkkBvMzZwqliYyjLpl771Z8H8fbG2DeNnyhnKgeZnzAASZyrGpI+VcXiWGD4Aq7PiOh0JFw5m+lsRXc+EeH+Rg7FoiCEBb9t+ZvzY1RhVhCMW0t9l4GuKemmlTOYcU9MKemAqELRilTtcQkFGFpCk+xjtVpCuOF002/hQW7IQQoAHZQB+6pLaQAPSKmC1aRICtudu8j0p0uTpOoNAbU6jr+6llywBJ9PeashtkitsO46UI0JjXbT60Acluw1+YHSpHbSe4HodJPyp2WpN7koEdvmTTi5JIg/zobTggEVR4ljShVLSB7ryeYlVW2pUM7sAT1AAAliegDMtXsWk3oUvFWJnJYtsnm3CNHXOqKAzC4y7aG3Kg/EVPYkc/a4Net3FIuX5c3NFvkhWHwG47mLiQCYKE6oCphqq4+zeGPtAXFNzK985VZVZmzJzSSdAqqDJygAQRpXU8MxwuWluOdwDsNCwkbehioVptmzTgu8yLeAxAuMXW1bQI3wEsgutALIuhCGJKkAglomSawOFYcXMPdw1pouAvctMjEZcTZcnkb8JBSCIkOa3bviI3Lj20XMFDZxrqAJKjKCxc7AADY+k8Zw53UhrAcXXctbAbRPig3JEMdWGqk8pOg1rnq1qdObv4mlKlOeenAu8KYu2HLOoBTMTdEI0CFLQIDaEydiCSRWIS0HOxdyzlrhJbMQdXB2YHXXtXQcP8zM12bRCLcKt5baNzHNbt5jnGdyoUzyntFc7aIyByeWD1BAn29tormjKMldO50Sg46oz+L8t3Ybk6aBVgb01pDnS4sAAzM76zAj9kfU01+5mfMdmiJ6GSD9BVpGLZQQqyANzAIBU/KB60hHstm8GAZdiAw9jqP301Zfhy5mw1ruFCH3XTUewH1pVomeJJbLaNN7YYQwkfmPY1C1m4vwEOPwv8XyNX4pwawlh4uW0m1Lisn/vietCtKOWq4MyP9oIDFwNbPqJH8/yq1auq3wsrexE/TerjqGEMAw7ESPzrNxPA7LbAof8ACdPoZrWOIxdPhNduT9MvQ6Y1aEtbx9V9lhkPahis5+CXV/s75jscy/uJqNsLjBs4b/Ov/wCVV/yc11qT8LM2VKnLq1I+ORq0QFYrDHDof/pUDWca25Yf51X9xpP8ut1OXkX/ABVvqR8zdZPl6nQVXu460u7g+i837tKyRwK+2rMvuzkn8gas2vDo+/cJ9FWPzP8AKsZ/ksXP+unbv5QdHhodepfu5Y97jQ+4seran6bVDaN28ZAZvU/CPntWthuF2k2ST3fm/Lar81xTwdfEu+IqXXBafXoZyxlKGVKPizNw/DAurnMew0A9zua0hoNIjsNqY023tXZQw1KgrQVvc4KladR3kxpojtQ0VbozBoUJminvSzGkAlqjx5YtG6IzWT5oPooOdf8AMhZfnV4d9qq8Zb/d7usfZvr/AJTFPca0XapHvKxkHz7HOlwKz2xHOCoy3LZ2zxAjZgB1AoMZj7VxCQ7AWwbjqUuLomoW5IGUSASp1IHaahs3bll7oRGu2M+yQXsuQrMApjNblthqDIiNpcY5xVs2wlxLbaO7qUOX8CqwkzsTAETrNTfI6thKSb043WS7VxS038LqxT4KLiqtwKGTy0SJh+WS7pOjAu56iQoIJkVs4bFLc+E69VIIZfdTqPnUHD8QSAjgLcUar0YLALW+67eomDVy7hEeCQZGzAkMvsRr8utTFNmNaalNuSt3c596sUcWMPabzGUB21GVSzE6SwVR8URJiYAq3h8QtwBkYOv4lMj8q5jHWmxDqFcuIKrbuo1sNPMCb1sEMCADAAOkGCdb9t8Xh1OZLVxRzZvNYRrLCWUQNyNDvFG83nhrxitq8uDdsuy9vrgdBbFERrr/AEaG3cBjoYnLIkUR1PtWu489jEAfyp23oLiSd65Tjf6Q8Nhrz2GS8zW4DMi2yslQ33rgOk9uhpFwhKbtFXOp8yuE8TeDkU38XZxNzDgo9y6igkPALMAVdYDEHQzqflV/gXjrC4m4Lal0dtFFxVAY9gVZhPoYmunI71G00aLboy4HnXgHw4l/h10XJAvvoy7gWtEI7w+fStLhX6PlS6j4jEPiBbjy7bKVUAbKZduUQOUQNO2ldooA20p1OtK45YibbadrnOnwZmxGMvXboY4m29tRkI8tWgD7xzQFXtse9T4DwiBw84G/czrLEOoylZfOsAk7NXRLcBo5rZNGbqz0vw9DheGfo2RbiNiMTcxC248u0VKqoGoUy7cu3KMo07aV3lBNKaBTqSn1mFSoZpxTMwxT0wogKpAICnIkj+pqLFXsilon02/resVuLvOYsoAjlyiNTvrrA661T0EdKBUZ+I+yn8yCP3VBhuJIxg6HToSDJIBBjQSCNex3osffyFY+JuRQZ1J16dgp/wCVU7bLE0y4sRtUWJ+Fo0gaehrE8L3T5lxdYZVuakk5jo8k77rr6VuYscvzUfIsAa0hmiZq2RJkjlB9PaKlK1BeHf8A5e9O/NpJEwR6VaIuHFVblvYdP3ExH7qtGo22juI3PtQ9SZK4xbKMzGFUSxJhVAmTrsI1+X1wcVi3Hm3ymUs9mzbkyfLNwKrsPunNfuHL2CzrIGfxLg9zFObtu+9tUGWyByqzgnO5j7jEADQzlDarAOfd8QPewzJcRxiLRU3gqqSvlOrNdGpQRkJ1MSBuCAcp1MtDroUrK7JPE2KFrG2LgIPIbVwcxCEyyZiqmCc0xoYHXMCKuH4p5Qy3NiSViFIEzkZJIABJCwW0gbiTDxLhwbCt+JR5i6zlI5mhmkljqS5lidegApK3nhCYWFljEFejyTsCQeX0lvwnx/59SM1UWSzTXsej/FUouMtdxHwzEC/fdLcZGDy5zKyvkKgpsSREf6jGk1cw1kKoymPM+zRhpFoR5t0AbZoCpEwPL7mofDticz/C97OibzbtKIunmjKfuT3CnrV23auXLjOiBUH2VpyQFyro8BTnAzSCBBYIozKJzE9qtUeys9/Pf7CitiPHRe5bwrM3mi0gEWyqnUC3qFKscjKpy6RDMJEha464gIZf+0IPIIEaOuu/OWGw2EdK9MwWIsnDC4uVERShBIAGUEQIgbcwgagjTWK8647xFJupaOdGJcRp9oYFxYJmDlEEDdj2FdEMOqUVZ3/3n/TOpUc9TmsccuikZRmjbvO9JMUYB+f8abGLnBIAj0GvT+UVTXQfP+jrvv8AlWlsjI9Y/R9jJF6ydcpW4vqHBVvoUH1pVyngzi/lXUczlysjR2GoH1CH5nvTU07I4MRRlttxR7BTGlTMaZuPTCmmnikAiaGnoBSbAZnol7mgJzGpQaSGJKKhanFUhCRqRNCWpwQaLgLNSBqM70a0kwCXtT0DGjpoBUJNJjQlaTYCYTVXHkwlsb3GAOkjIOa5PoVUr7sKuA1Ux6PyvbElCZUkDMrCGAJ2I0I7xGkyEaU+suc93qT2bWVngmGOaOgMax7nWk+9U14lE5rV5T/3TP8A/bzVNhsdbuEBGBP4TIYTtKNDDbqKLpjlTnq0PcsK+jCeo3BB7qRqp9RrWfcs3UJm5de33UWy6iNmQoc49V120Opq3Z4taZ8oJmYEjRx3Ujp7x0OxElf4gisw1ZhBZFEuF/Fk3YewNKyNIdJB7Lj4NGJicLZs2vN869cWQoHmARMKVzhQyCBqJ0jaavcKSzcZhluFrZWRcu3bqg/EpUuxEiOwII9qzsY4utmIUBuXMlx7Yczljz0iGj+7uLvsdKXA7uW9lssCv30KguoGYzcuKPizHQ5nzSdoJqb2Z3TjJ0m23fvy7svFaa9xoLwIi5mDiMwfNB80/iBYEDpHsx+e2RNYI4+3neX5UiYMMC27BeXcTlJ10idRAnerRW3HBiOly6Thlp8Ax2rgOND9a41h7O64dRcYDo39oZ9z5Q+dd6xjfavKOAcF/wBo3cViTeuW1NwhTbMFlMmD6BclK48Ol+0nw9y745vpfx2Fs2Ia+twZ3WJXmVgpI3KhWY9o9a2PBPHbuJuYy9duThrbHyhlQALLtOYAEwgXc/eoH8PWeH4TEXLAJuiy/wBq8FhoYiAAoBg6DWBM1zGE4vZw/B2tJcU37+cMimSoZsjFx937NRvvOk0kbpKcNmOeiv6t9hcHjHF/7PvYl7sM99bVgeXa+zABuXI5OblOWWnbvV3h/Gcfh8XYs410uriIjKqhknQfCi6gxIII7HSsHjGFuBeH4K2v2iW2vsjbeZcLXGVvYWyPnFWeChrtq/xTEXfMuWldbaRGW5lASegA8wQo7ydabzLcIbLdlnfv4K3kWR47xCYi7cK+ZhFu+XAVQUGuXK4jUhSeaZ20ok8X4sYC/iXu8zX1tWPs7XIBzvHJzcsjmnaoLeFWxwF2cc19wwnvnUKf9FufnQX8DJ4XgTpp594djcJdp9lVx86aDZp8NH6LMs8b8V4+1dS3buBms4e3cxANq1DOQGuFuUFQM6DlIqtxP9IGNvMgwwFhWYIvIjl35QRLqRoWGgGkiTrWdfx+axj8X1xF1bKfsEm44H+RUFXHXysVZSJGAwvmuI0N4J5rT73LiD5UxqEFrFXX19ux2fijxmuFIsWl8/EwJUDRTEy+XqRrlHTsIpfo44xicWl69iHBXOEtqqKqrCy8ECT8S7k7V53w3i4tYfEu9m62IxIZP1oiEVX+LK3cnNMdgOlereAcB5OAsLEFl8xve4c37iB8qaMK1ONOna2d9ToRUgoFo1rVHAZ3iC0TaJAkLJMGI219QIPr261yLYsZWltwFETpmIlzA1AA26zXfYloRjmK6QCBJDHRYHUyRArzt+FX4uAo2YsogMObViWIBJYaD5nfSqbSWYWudHwy+jW2Vis5CDdTZgBEhogEdukVaxN0tctC58ShdCYM3GOUkbgxaEj/ABxWHwG4uHAS4rMc2ZyqgwAdonMdVH0I30q8mGN64jI6k3Ga6TAlQpkLmEkkQtsjpr2AqG7ppZm0ovVo2OD2ka6XtgQi+WWDSCxy8u51AUfUVq3kmB6qfkCD/CsDgatauAsQBdBQoEHLcUwoZwZfZhJk6gSd66YrW9K7jmY1VmAsdeveN6hvGf6/rvU2T6dBSy1bMWiujR7D8qyr+LN1C4YpYylsy/2l1AJJUn4EIGjfEQZGTQmzxki4Rh+jc10f9j+A9OcwsdV8yNqgx+Nywigs7SAqxJjeOgidSdBOtQ2bUaStdmeuPuOVspbCNkkkgrbQLlBEfGQMygCFDRuvRcLw1jD3XDO927iWyuWUZeUEZIUABdSB8XYkwTRpbayNSWu3NSVEquX+7WdlUGZI1JJMbBYu0iulxgoudSSVtkwQzTEAiZ/qa54YiG01JPLyJxLqNLYas/MwVUoXtsCRbuMlu3JlwGPltcJH4YbsAc2ukYtvhuIt/wC7r5eVpJcaZU1BJHSYAAg9eYwSOgxWIL32e0M+ZVXOQwtwNcysfjXX7szA23qpxG4QBZRiblw8zmZA+82h00BgAiADG1eRWaU2lazfPke3SblBSetufMiw/wBnZd0HTybIMCQDlG3VrhO28LS8RY3yLS4a2Tmyqhb8IPLM/iYg+2p7TcvAedh7Q0VWDR+yrMm//d1g8etuMQ5dSPidZ6qltsjfVR9a6cO9mjKe/wDwir1lEn4PZQ4qyt8FrLCVQnkF0gBC6bEHNl9SVB0GvS+KeEZrLJbUKQJtgABQyiAoA0AOq+zVzHEbMi4Pw2lUfMXJ/ctdN4V4m2KtsjsGa3lIb7zKw0z9zIIn0E66m8BV24bD3E4mGzO/E8udRbgzAOuUjmkzIjpBnTpFZuNcQCoOkyDExrH9etdj+kLg5tsLy/CWh16K5+97NGvrr96uRxKcheOoUk92DFdD6I3+kV02szkeTG4RiOfy5ALarJ6gSST0kA/6RSrIa7lMbe/TrHr70qNl7h3PpqmNPTGpZziNDNI0EVLYwyaiJnSnc9qZBUt3AJd6Ju9Mo1NFNNADRqaCelMaLgHcpxTULsdqdwJIphUSv0qRaL3ATCaEOY2oyKBKAAe6w+6PqP51Gb1zog/1D+dTHekgpXGVHxF7/hj/AFD+dQtir/8AwV/1r/OtJqjWk2O/YUDisV/wF/8AmL/Oq2IuYl4zYS20HTNcQwfSTpW6TSamNTs7pe/2ce+BxWgFhgBOUDEqCskGAwaYmTrJMnWNKHFW+IPlm0SEbMCbtnMp/wALKRGmms1180RpZG38qfYcM2AxssThmJaCZxFkzEiYYkAwY06abVds4jHJ8GAQGAJ8+3JCiBJL611oE02WKLCliZSVpL3+zlzxHiMg/qFskbHz7Wk7xzUR4vxP/wCHp/4i1/8AvXTg0+XvTRn0i/6r1+zjOIcQ4pctXLa4FVLqy5hiLJK5hEiX3E1qeCeCthsGlq4MtwlncSDDMdBKkgwoUaVvxvQs8Ud4SqXjspJc95E9mQQRIOhBggg7gjqKx8J4Rwdq4LiWFDgyCS7BT0KqzFV9CBpW9OlQsZqXkSpSWjM9eCWf1k4rKTeIylizERAXRSYGg7d+9VsL4Twi2nsC2fKuMHZPMuasIgyGkbDSela6ipbRjWhMe3LiUMf4cw12zbsXLWa1ajIme4AuVco1VgTp3Jp7vh/Dtea+bf2rIbZbPcHIVyEABoXl0kAGtOaYmtCduXExP/RDB+WlvyeS2xdV8y7AcxJPPLfCNDNTHwzhSb7eXzYgFbrZ7hLBjJAloX/LFagOtPFFx9JPizIv+FcNcw6YZkY2bZzKvmONebrMn4joa3bSgAAbAQPYdKjYabxRYVhlH8atEOUnqWFFIXVmJE9p79u9QXLpDAAT19I6696gtWVuXM/MAsHIREv79hA+fzFUppuw0lvZZxjc9sdDmPzAEf8AmNZXEsXkts0xmLajcIvxEdfT0LA1Bi8ZcTEZLjSEUsDpHMHCnQSPnoNKzuJYgtAG3KFB3KqeWexa4w07HXapqVMsjop0vFE3BsB5plhyg6r0LDQ6dQvwgek1vDAhGFy1COAQZEqymJDDvyjUQdB00pYLBi3aCf4YJ7mNTWJavqupvtaDsfLlg4KxCtkYZiCwb4T8OU9auKUEKpNPU1Lth2t3VZcpLM6MrBgCTmkHQyGJOoHStzAYjzLSPsWAJHY/eH1muRs8XuOSiXMPdgTJZ7LFSNSEZGPUagncd6j4hxDEolqzYJDsXc5MjHKHDNlDrzoM8GBOoOgo6eCOeq42SO1vYgLud9tOnU1keIuPDD25QC65dba21eCWeY2VoPK0CNSIrJR8U1lAWDXlVXuhoAZjmhUP90wCzqgGq9jR8NcXGtILbL5YNx8xzHzAotrnc6u/M2p1+zHpSWIcpWRlDOSRS4bxwHPbYG1iWbNc845VHaHMQirEAgEzIksWrUw+Mw1kMc7M5jPcFq65MahRkQgINYUaak6kkmj4kwCm/ZutMw1sFTEHKX1j/CH9RIjvVC6EkqPMdhuEu3AV2+J84CmCDEzGoBrmxGKdOezY9GOGVSOtkXsRxu3dYFReKrPNaS7DkxoSyrERqJrCxeJzEB18kZWDl8ty6tt2bLNwzCcwBZXYKRBEGRew/C7nmB1fy3AgHMLzEMIHNdWT8U5TIqvjsLdy5mvWvs5YPct5MukNnYPlyEaMMuo7EAjknVbz488/IRwcE9L2JsbdvINgy90BBX9tdTH+JZ/ZAE0HCbA/tmIOYcrdweo7DYAbgTOrGqWAxF1FJt23NsZeTK7WxM/2D5c7KI0GWNoKipsZiLJ5nTI7ZZBBVmLAwGgwxhes1y7PZzz4HoKV7K4sJdZ8UjrlMswAZsujI1u3HfUXG2Okms/jeBK4p2yqM63LeReZicubPm7aRETqPatJYt2rlxrYJ+zK6wUVgqqARI0VmJ9yJjWquFNtroZ7iMw0CocxWdwANfcxr6QAOl1GqSS0z08raet7ZE7Cc232BWr6PcbWA4RRmVk5szgjnA15hVHgeNNi4l2zzwWtugI57c7L66KQdiR2muls2IvKwt3IAObSBKmUPORPwtqO49KysRwzPP8Au10EiCwawrESBBZLwJ9jU4eSover/HkTWXS5X0+fM6bjeFTGYVjbIZLts5Wj70SjEHYhgJB2KxXiXEscbOHthplrl7NOpm2thRMRqC93T3+Xqfh5v1Nry3WdcMQ7HzF0RwyqCrpykvIGXQk5TqZri/HPDUxF/C+QAUd8zTyn7XEMLhynWD5ZNevGUJ2kedUTRxQVbhkkDU7SdDsYif696Va7eG7rqL2EGZHyt5bMAy50zkAkgMBnHUH33pUtuO6RkqkWj6Cpj/X5UqVZEj0DnalSoYyNOtEKVKoQxDrSQ0qVAgnNPSpVW8BK1DcGtKlRuAG31o6VKktAFOlKaVKgBxSApqVMAbhoOtPSqWMcmnDUqVAg02oWpUqrcA4p1FKlQgGG9FFPSoQAA1G51pUql6APb60NKlS3DGFIHelSpASAxUhpUq0RLAek5pqVKQhrV05o6QT9I/nRZoXTsTHSlSoTyEyOyc2ZjuNB6b6+9VUcnEMvsQdiJdhpGn3f30qVQ9CZGFi2Oe62YyjZASZlVVYB+ZJn1q5wmyDdWddA8nvIA+QDtA9Z31pUqqnnNHpx/q8EaHia60JbDFRccISIkAhyYkETyRqDoTWRwhRBaNWyEsZJMouhY6kdhOlKlWGPbzXYvdl4ZLUzntjyS8aqbRHbUKpBHYhiPYmq1oRi0UksA6sAToGhlmFiTA69zTUqzpvN87kceP60e75O04kStq3kOQu5zsnKzZFYLLDUwFUfIVQHEbgvLzb4NHOg1ZWMGNvvmlSrvp9dc7jmp9Yw+IYlhfvkGD5xMiN1OMtKdeoRVH+Udq2sCoygAQBOg+ZJM7knUncyaVKvMxbbrJc6nu0Eujb7vYtO0EHT4Rv7RP5VVxFhWvNIkWyMgOwJLc0fi0AB6axEmVSrK/6y8PkLZosL8Le6/uehvPGFtOPju+QGaBIFyJy9oDGPrvrSpUloueJhiOsl2/QX6rbFrIEXKApAInWE1M/EfUyadFi8g6S4jpoU6UqVbzk3KDfD5ZSyi7dvwWSPi9Mw+iuB+VVrr5UQjq9tdezXMp/KlSokv38/cTdk/D5B4jhFu2zbaQrvaVipgw2JUGD00qx4kwqt5IKiFuWsug5efKI7aEimpV34b+rxOWr/AGc8DB4VYD28CT/eWWuGABByoIXTQaUqVKsZJKTS5yPLqK02u0//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2" descr="http://www.swaminarayan.org/festivals/gurupurnima/images/title.jpg"/>
          <p:cNvPicPr>
            <a:picLocks noChangeAspect="1" noChangeArrowheads="1"/>
          </p:cNvPicPr>
          <p:nvPr/>
        </p:nvPicPr>
        <p:blipFill>
          <a:blip r:embed="rId2" cstate="print"/>
          <a:srcRect/>
          <a:stretch>
            <a:fillRect/>
          </a:stretch>
        </p:blipFill>
        <p:spPr bwMode="auto">
          <a:xfrm>
            <a:off x="0" y="0"/>
            <a:ext cx="9144000" cy="2378928"/>
          </a:xfrm>
          <a:prstGeom prst="rect">
            <a:avLst/>
          </a:prstGeom>
          <a:noFill/>
        </p:spPr>
      </p:pic>
      <p:sp>
        <p:nvSpPr>
          <p:cNvPr id="6" name="TextBox 5"/>
          <p:cNvSpPr txBox="1"/>
          <p:nvPr/>
        </p:nvSpPr>
        <p:spPr>
          <a:xfrm>
            <a:off x="990600" y="3105150"/>
            <a:ext cx="6781800" cy="1323439"/>
          </a:xfrm>
          <a:prstGeom prst="rect">
            <a:avLst/>
          </a:prstGeom>
          <a:noFill/>
        </p:spPr>
        <p:txBody>
          <a:bodyPr wrap="square" rtlCol="0">
            <a:spAutoFit/>
          </a:bodyPr>
          <a:lstStyle/>
          <a:p>
            <a:pPr algn="ctr"/>
            <a:r>
              <a:rPr lang="en-US" sz="40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Guru Poornima</a:t>
            </a:r>
          </a:p>
          <a:p>
            <a:pPr algn="ctr"/>
            <a:r>
              <a:rPr lang="en-US" sz="40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(July 31, 2015)</a:t>
            </a:r>
            <a:endParaRPr lang="en-US" sz="40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9</a:t>
            </a:fld>
            <a:endParaRPr lang="en-US"/>
          </a:p>
        </p:txBody>
      </p:sp>
      <p:pic>
        <p:nvPicPr>
          <p:cNvPr id="106498" name="Picture 2" descr="http://www.iskconcenters.com/wp-content/uploads/2011/09/ISKCON-new_vrindaban-temple.jpg"/>
          <p:cNvPicPr>
            <a:picLocks noChangeAspect="1" noChangeArrowheads="1"/>
          </p:cNvPicPr>
          <p:nvPr/>
        </p:nvPicPr>
        <p:blipFill>
          <a:blip r:embed="rId3" cstate="print"/>
          <a:srcRect/>
          <a:stretch>
            <a:fillRect/>
          </a:stretch>
        </p:blipFill>
        <p:spPr bwMode="auto">
          <a:xfrm>
            <a:off x="0" y="0"/>
            <a:ext cx="9144000" cy="5143500"/>
          </a:xfrm>
          <a:prstGeom prst="rect">
            <a:avLst/>
          </a:prstGeom>
          <a:noFill/>
        </p:spPr>
      </p:pic>
      <p:pic>
        <p:nvPicPr>
          <p:cNvPr id="4" name="Picture 4" descr="http://www.thedailyrisk.com/template/click_for_video.png">
            <a:hlinkClick r:id="rId4" action="ppaction://hlinkfile"/>
          </p:cNvPr>
          <p:cNvPicPr>
            <a:picLocks noChangeAspect="1" noChangeArrowheads="1"/>
          </p:cNvPicPr>
          <p:nvPr/>
        </p:nvPicPr>
        <p:blipFill>
          <a:blip r:embed="rId5" cstate="print"/>
          <a:srcRect/>
          <a:stretch>
            <a:fillRect/>
          </a:stretch>
        </p:blipFill>
        <p:spPr bwMode="auto">
          <a:xfrm>
            <a:off x="7010400" y="3562350"/>
            <a:ext cx="1914525" cy="141922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104775</TotalTime>
  <Words>618</Words>
  <Application>Microsoft Office PowerPoint</Application>
  <PresentationFormat>On-screen Show (16:9)</PresentationFormat>
  <Paragraphs>293</Paragraphs>
  <Slides>28</Slides>
  <Notes>22</Notes>
  <HiddenSlides>0</HiddenSlides>
  <MMClips>4</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bkdasa</cp:lastModifiedBy>
  <cp:revision>9277</cp:revision>
  <dcterms:created xsi:type="dcterms:W3CDTF">2007-12-30T00:59:16Z</dcterms:created>
  <dcterms:modified xsi:type="dcterms:W3CDTF">2015-08-08T12:21:30Z</dcterms:modified>
</cp:coreProperties>
</file>